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presProps.xml" ContentType="application/vnd.openxmlformats-officedocument.presentationml.presProps+xml"/>
  <Override PartName="/ppt/media/image1.png" ContentType="image/png"/>
  <Override PartName="/ppt/media/image2.svg" ContentType="image/svg"/>
  <Override PartName="/ppt/media/image5.png" ContentType="image/png"/>
  <Override PartName="/ppt/media/image3.png" ContentType="image/png"/>
  <Override PartName="/ppt/media/image4.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72" r:id="rId11"/>
    <p:sldMasterId id="2147483674" r:id="rId12"/>
  </p:sld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Lst>
  <p:sldSz cx="18288000" cy="10287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5"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5F5E2F4C-0ED7-4852-9527-C4E2B6B61EB2}"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Blank">
    <p:spTree>
      <p:nvGrpSpPr>
        <p:cNvPr id="1" name=""/>
        <p:cNvGrpSpPr/>
        <p:nvPr/>
      </p:nvGrpSpPr>
      <p:grpSpPr>
        <a:xfrm>
          <a:off x="0" y="0"/>
          <a:ext cx="0" cy="0"/>
          <a:chOff x="0" y="0"/>
          <a:chExt cx="0" cy="0"/>
        </a:xfrm>
      </p:grpSpPr>
      <p:sp>
        <p:nvSpPr>
          <p:cNvPr id="5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5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
        <p:nvSpPr>
          <p:cNvPr id="4" name="PlaceHolder 3"/>
          <p:cNvSpPr>
            <a:spLocks noGrp="1"/>
          </p:cNvSpPr>
          <p:nvPr>
            <p:ph type="ftr" idx="26"/>
          </p:nvPr>
        </p:nvSpPr>
        <p:spPr/>
        <p:txBody>
          <a:bodyPr/>
          <a:p>
            <a:r>
              <a:t>Footer</a:t>
            </a:r>
          </a:p>
        </p:txBody>
      </p:sp>
      <p:sp>
        <p:nvSpPr>
          <p:cNvPr id="5" name="PlaceHolder 4"/>
          <p:cNvSpPr>
            <a:spLocks noGrp="1"/>
          </p:cNvSpPr>
          <p:nvPr>
            <p:ph type="sldNum" idx="27"/>
          </p:nvPr>
        </p:nvSpPr>
        <p:spPr/>
        <p:txBody>
          <a:bodyPr/>
          <a:p>
            <a:fld id="{26E8C01B-8A0D-4DC9-A9B7-FFDD508317B3}" type="slidenum">
              <a:t>&lt;#&gt;</a:t>
            </a:fld>
          </a:p>
        </p:txBody>
      </p:sp>
      <p:sp>
        <p:nvSpPr>
          <p:cNvPr id="6" name="PlaceHolder 5"/>
          <p:cNvSpPr>
            <a:spLocks noGrp="1"/>
          </p:cNvSpPr>
          <p:nvPr>
            <p:ph type="dt" idx="25"/>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66BB72AA-BDAF-4852-A486-273C285839C5}" type="slidenum">
              <a:t>&lt;#&gt;</a:t>
            </a:fld>
          </a:p>
        </p:txBody>
      </p:sp>
      <p:sp>
        <p:nvSpPr>
          <p:cNvPr id="4" name="PlaceHolder 3"/>
          <p:cNvSpPr>
            <a:spLocks noGrp="1"/>
          </p:cNvSpPr>
          <p:nvPr>
            <p:ph type="dt" idx="25"/>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FA959A70-BE56-4982-B5A8-C8E284F537D3}" type="slidenum">
              <a:t>&lt;#&gt;</a:t>
            </a:fld>
          </a:p>
        </p:txBody>
      </p:sp>
      <p:sp>
        <p:nvSpPr>
          <p:cNvPr id="4" name="PlaceHolder 3"/>
          <p:cNvSpPr>
            <a:spLocks noGrp="1"/>
          </p:cNvSpPr>
          <p:nvPr>
            <p:ph type="dt" idx="25"/>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Blank">
    <p:spTree>
      <p:nvGrpSpPr>
        <p:cNvPr id="1" name=""/>
        <p:cNvGrpSpPr/>
        <p:nvPr/>
      </p:nvGrpSpPr>
      <p:grpSpPr>
        <a:xfrm>
          <a:off x="0" y="0"/>
          <a:ext cx="0" cy="0"/>
          <a:chOff x="0" y="0"/>
          <a:chExt cx="0" cy="0"/>
        </a:xfrm>
      </p:grpSpPr>
      <p:sp>
        <p:nvSpPr>
          <p:cNvPr id="5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5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en-US" sz="3200" strike="noStrike" u="none">
              <a:solidFill>
                <a:schemeClr val="dk1"/>
              </a:solidFill>
              <a:uFillTx/>
              <a:latin typeface="Calibri"/>
            </a:endParaRPr>
          </a:p>
        </p:txBody>
      </p:sp>
      <p:sp>
        <p:nvSpPr>
          <p:cNvPr id="4" name="PlaceHolder 3"/>
          <p:cNvSpPr>
            <a:spLocks noGrp="1"/>
          </p:cNvSpPr>
          <p:nvPr>
            <p:ph type="ftr" idx="26"/>
          </p:nvPr>
        </p:nvSpPr>
        <p:spPr/>
        <p:txBody>
          <a:bodyPr/>
          <a:p>
            <a:r>
              <a:t>Footer</a:t>
            </a:r>
          </a:p>
        </p:txBody>
      </p:sp>
      <p:sp>
        <p:nvSpPr>
          <p:cNvPr id="5" name="PlaceHolder 4"/>
          <p:cNvSpPr>
            <a:spLocks noGrp="1"/>
          </p:cNvSpPr>
          <p:nvPr>
            <p:ph type="sldNum" idx="27"/>
          </p:nvPr>
        </p:nvSpPr>
        <p:spPr/>
        <p:txBody>
          <a:bodyPr/>
          <a:p>
            <a:fld id="{4CA38330-BAAE-465D-A07A-E6E645D1A538}" type="slidenum">
              <a:t>&lt;#&gt;</a:t>
            </a:fld>
          </a:p>
        </p:txBody>
      </p:sp>
      <p:sp>
        <p:nvSpPr>
          <p:cNvPr id="6" name="PlaceHolder 5"/>
          <p:cNvSpPr>
            <a:spLocks noGrp="1"/>
          </p:cNvSpPr>
          <p:nvPr>
            <p:ph type="dt" idx="25"/>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Blank">
    <p:spTree>
      <p:nvGrpSpPr>
        <p:cNvPr id="1" name=""/>
        <p:cNvGrpSpPr/>
        <p:nvPr/>
      </p:nvGrpSpPr>
      <p:grpSpPr>
        <a:xfrm>
          <a:off x="0" y="0"/>
          <a:ext cx="0" cy="0"/>
          <a:chOff x="0" y="0"/>
          <a:chExt cx="0" cy="0"/>
        </a:xfrm>
      </p:grpSpPr>
      <p:sp>
        <p:nvSpPr>
          <p:cNvPr id="5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3" name="PlaceHolder 2"/>
          <p:cNvSpPr>
            <a:spLocks noGrp="1"/>
          </p:cNvSpPr>
          <p:nvPr>
            <p:ph type="ftr" idx="26"/>
          </p:nvPr>
        </p:nvSpPr>
        <p:spPr/>
        <p:txBody>
          <a:bodyPr/>
          <a:p>
            <a:r>
              <a:t>Footer</a:t>
            </a:r>
          </a:p>
        </p:txBody>
      </p:sp>
      <p:sp>
        <p:nvSpPr>
          <p:cNvPr id="4" name="PlaceHolder 3"/>
          <p:cNvSpPr>
            <a:spLocks noGrp="1"/>
          </p:cNvSpPr>
          <p:nvPr>
            <p:ph type="sldNum" idx="27"/>
          </p:nvPr>
        </p:nvSpPr>
        <p:spPr/>
        <p:txBody>
          <a:bodyPr/>
          <a:p>
            <a:fld id="{CE1818FA-0B87-49ED-9CCE-59C59C03AEA4}" type="slidenum">
              <a:t>&lt;#&gt;</a:t>
            </a:fld>
          </a:p>
        </p:txBody>
      </p:sp>
      <p:sp>
        <p:nvSpPr>
          <p:cNvPr id="5" name="PlaceHolder 4"/>
          <p:cNvSpPr>
            <a:spLocks noGrp="1"/>
          </p:cNvSpPr>
          <p:nvPr>
            <p:ph type="dt" idx="25"/>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Blank">
    <p:spTree>
      <p:nvGrpSpPr>
        <p:cNvPr id="1" name=""/>
        <p:cNvGrpSpPr/>
        <p:nvPr/>
      </p:nvGrpSpPr>
      <p:grpSpPr>
        <a:xfrm>
          <a:off x="0" y="0"/>
          <a:ext cx="0" cy="0"/>
          <a:chOff x="0" y="0"/>
          <a:chExt cx="0" cy="0"/>
        </a:xfrm>
      </p:grpSpPr>
      <p:sp>
        <p:nvSpPr>
          <p:cNvPr id="6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61"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en-US" sz="3200" strike="noStrike" u="none">
              <a:solidFill>
                <a:schemeClr val="dk1"/>
              </a:solidFill>
              <a:uFillTx/>
              <a:latin typeface="Calibri"/>
            </a:endParaRPr>
          </a:p>
        </p:txBody>
      </p:sp>
      <p:sp>
        <p:nvSpPr>
          <p:cNvPr id="62"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en-US" sz="3200" strike="noStrike" u="none">
              <a:solidFill>
                <a:schemeClr val="dk1"/>
              </a:solidFill>
              <a:uFillTx/>
              <a:latin typeface="Calibri"/>
            </a:endParaRPr>
          </a:p>
        </p:txBody>
      </p:sp>
      <p:sp>
        <p:nvSpPr>
          <p:cNvPr id="5" name="PlaceHolder 4"/>
          <p:cNvSpPr>
            <a:spLocks noGrp="1"/>
          </p:cNvSpPr>
          <p:nvPr>
            <p:ph type="ftr" idx="26"/>
          </p:nvPr>
        </p:nvSpPr>
        <p:spPr/>
        <p:txBody>
          <a:bodyPr/>
          <a:p>
            <a:r>
              <a:t>Footer</a:t>
            </a:r>
          </a:p>
        </p:txBody>
      </p:sp>
      <p:sp>
        <p:nvSpPr>
          <p:cNvPr id="6" name="PlaceHolder 5"/>
          <p:cNvSpPr>
            <a:spLocks noGrp="1"/>
          </p:cNvSpPr>
          <p:nvPr>
            <p:ph type="sldNum" idx="27"/>
          </p:nvPr>
        </p:nvSpPr>
        <p:spPr/>
        <p:txBody>
          <a:bodyPr/>
          <a:p>
            <a:fld id="{D739AF37-07DF-4549-A9A2-41D5CA6AA279}" type="slidenum">
              <a:t>&lt;#&gt;</a:t>
            </a:fld>
          </a:p>
        </p:txBody>
      </p:sp>
      <p:sp>
        <p:nvSpPr>
          <p:cNvPr id="7" name="PlaceHolder 6"/>
          <p:cNvSpPr>
            <a:spLocks noGrp="1"/>
          </p:cNvSpPr>
          <p:nvPr>
            <p:ph type="dt" idx="25"/>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8B07D4CB-76A0-483B-B87B-D0963144D4A9}" type="slidenum">
              <a:t>&lt;#&gt;</a:t>
            </a:fld>
          </a:p>
        </p:txBody>
      </p:sp>
      <p:sp>
        <p:nvSpPr>
          <p:cNvPr id="4" name="PlaceHolder 3"/>
          <p:cNvSpPr>
            <a:spLocks noGrp="1"/>
          </p:cNvSpPr>
          <p:nvPr>
            <p:ph type="dt" idx="28"/>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2A05AAEF-CF99-4505-A699-D119D454BC7E}" type="slidenum">
              <a:t>&lt;#&gt;</a:t>
            </a:fld>
          </a:p>
        </p:txBody>
      </p:sp>
      <p:sp>
        <p:nvSpPr>
          <p:cNvPr id="4" name="PlaceHolder 3"/>
          <p:cNvSpPr>
            <a:spLocks noGrp="1"/>
          </p:cNvSpPr>
          <p:nvPr>
            <p:ph type="dt" idx="3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3BAEC9BA-17B7-4C27-AE05-E38F677EADDB}"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312960C2-5A59-44A8-A710-F1A0B95A14F5}"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22"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en-US" sz="3200" strike="noStrike" u="none">
              <a:solidFill>
                <a:schemeClr val="dk1"/>
              </a:solidFill>
              <a:uFillTx/>
              <a:latin typeface="Calibri"/>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7E59B706-E9BB-415E-AA4C-D56DA0610A18}"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63911F5F-6C90-4FE4-9F85-0D2C9CFD3277}"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35"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en-US" sz="3200" strike="noStrike" u="none">
              <a:solidFill>
                <a:schemeClr val="dk1"/>
              </a:solidFill>
              <a:uFillTx/>
              <a:latin typeface="Calibri"/>
            </a:endParaRPr>
          </a:p>
        </p:txBody>
      </p:sp>
      <p:sp>
        <p:nvSpPr>
          <p:cNvPr id="3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en-US" sz="3200" strike="noStrike" u="none">
              <a:solidFill>
                <a:schemeClr val="dk1"/>
              </a:solidFill>
              <a:uFillTx/>
              <a:latin typeface="Calibri"/>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C43300A3-66D5-4CA0-9B30-2D8626DBC02E}" type="slidenum">
              <a:t>&lt;#&gt;</a:t>
            </a:fld>
          </a:p>
        </p:txBody>
      </p:sp>
      <p:sp>
        <p:nvSpPr>
          <p:cNvPr id="7" name="PlaceHolder 6"/>
          <p:cNvSpPr>
            <a:spLocks noGrp="1"/>
          </p:cNvSpPr>
          <p:nvPr>
            <p:ph type="dt" idx="16"/>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054436E3-C85F-418D-833D-AE4AF1A7B2B1}" type="slidenum">
              <a:t>&lt;#&gt;</a:t>
            </a:fld>
          </a:p>
        </p:txBody>
      </p:sp>
      <p:sp>
        <p:nvSpPr>
          <p:cNvPr id="4" name="PlaceHolder 3"/>
          <p:cNvSpPr>
            <a:spLocks noGrp="1"/>
          </p:cNvSpPr>
          <p:nvPr>
            <p:ph type="dt" idx="19"/>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BF53DE0F-968D-4194-87CF-923FBEE83DB2}" type="slidenum">
              <a:t>&lt;#&gt;</a:t>
            </a:fld>
          </a:p>
        </p:txBody>
      </p:sp>
      <p:sp>
        <p:nvSpPr>
          <p:cNvPr id="5" name="PlaceHolder 4"/>
          <p:cNvSpPr>
            <a:spLocks noGrp="1"/>
          </p:cNvSpPr>
          <p:nvPr>
            <p:ph type="dt" idx="22"/>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DCB62430-366B-40A0-9907-CCA4FBBFD652}" type="slidenum">
              <a:t>&lt;#&gt;</a:t>
            </a:fld>
          </a:p>
        </p:txBody>
      </p:sp>
      <p:sp>
        <p:nvSpPr>
          <p:cNvPr id="4" name="PlaceHolder 3"/>
          <p:cNvSpPr>
            <a:spLocks noGrp="1"/>
          </p:cNvSpPr>
          <p:nvPr>
            <p:ph type="dt" idx="25"/>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6.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7.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2130480"/>
            <a:ext cx="7772040" cy="1469520"/>
          </a:xfrm>
          <a:prstGeom prst="rect">
            <a:avLst/>
          </a:prstGeom>
          <a:noFill/>
          <a:ln w="0">
            <a:noFill/>
          </a:ln>
        </p:spPr>
        <p:txBody>
          <a:bodyPr lIns="91440" rIns="91440" tIns="45720" bIns="45720" anchor="ctr">
            <a:noAutofit/>
          </a:bodyPr>
          <a:p>
            <a:pPr indent="0" algn="ctr" defTabSz="914400">
              <a:lnSpc>
                <a:spcPct val="100000"/>
              </a:lnSpc>
              <a:buNone/>
            </a:pPr>
            <a:r>
              <a:rPr b="0" lang="en-US" sz="4400" strike="noStrike" u="none">
                <a:solidFill>
                  <a:schemeClr val="dk1"/>
                </a:solidFill>
                <a:uFillTx/>
                <a:latin typeface="Calibri"/>
              </a:rPr>
              <a:t>Click to edit Master title style</a:t>
            </a:r>
            <a:endParaRPr b="0" lang="en-US" sz="4400" strike="noStrike" u="none">
              <a:solidFill>
                <a:schemeClr val="dk1"/>
              </a:solidFill>
              <a:uFillTx/>
              <a:latin typeface="Calibri"/>
            </a:endParaRPr>
          </a:p>
        </p:txBody>
      </p:sp>
      <p:sp>
        <p:nvSpPr>
          <p:cNvPr id="1" name="PlaceHolder 2"/>
          <p:cNvSpPr>
            <a:spLocks noGrp="1"/>
          </p:cNvSpPr>
          <p:nvPr>
            <p:ph type="dt" idx="1"/>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&lt;date/time&gt;</a:t>
            </a:r>
            <a:endParaRPr b="0" lang="en-US" sz="1200" strike="noStrike" u="none">
              <a:solidFill>
                <a:srgbClr val="000000"/>
              </a:solidFill>
              <a:uFillTx/>
              <a:latin typeface="Times New Roman"/>
            </a:endParaRPr>
          </a:p>
        </p:txBody>
      </p:sp>
      <p:sp>
        <p:nvSpPr>
          <p:cNvPr id="2" name="PlaceHolder 3"/>
          <p:cNvSpPr>
            <a:spLocks noGrp="1"/>
          </p:cNvSpPr>
          <p:nvPr>
            <p:ph type="ftr" idx="2"/>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3" name="PlaceHolder 4"/>
          <p:cNvSpPr>
            <a:spLocks noGrp="1"/>
          </p:cNvSpPr>
          <p:nvPr>
            <p:ph type="sldNum" idx="3"/>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E3D3EC67-B35B-4A8D-8C96-F080B727055E}" type="slidenum">
              <a:rPr b="0" lang="en-US" sz="1200" strike="noStrike" u="none">
                <a:solidFill>
                  <a:schemeClr val="dk1">
                    <a:tint val="75000"/>
                  </a:schemeClr>
                </a:solidFill>
                <a:uFillTx/>
                <a:latin typeface="Calibri"/>
              </a:rPr>
              <a:t>&lt;number&gt;</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2880"/>
            <a:ext cx="3007800" cy="1161720"/>
          </a:xfrm>
          <a:prstGeom prst="rect">
            <a:avLst/>
          </a:prstGeom>
          <a:noFill/>
          <a:ln w="0">
            <a:noFill/>
          </a:ln>
        </p:spPr>
        <p:txBody>
          <a:bodyPr lIns="91440" rIns="91440" tIns="45720" bIns="45720" anchor="b">
            <a:noAutofit/>
          </a:bodyPr>
          <a:p>
            <a:pPr indent="0" defTabSz="914400">
              <a:lnSpc>
                <a:spcPct val="100000"/>
              </a:lnSpc>
              <a:buNone/>
            </a:pPr>
            <a:r>
              <a:rPr b="1" lang="en-US" sz="2000" strike="noStrike" u="none">
                <a:solidFill>
                  <a:schemeClr val="dk1"/>
                </a:solidFill>
                <a:uFillTx/>
                <a:latin typeface="Calibri"/>
              </a:rPr>
              <a:t>Click to edit Master title style</a:t>
            </a:r>
            <a:endParaRPr b="0" lang="en-US" sz="2000" strike="noStrike" u="none">
              <a:solidFill>
                <a:schemeClr val="dk1"/>
              </a:solidFill>
              <a:uFillTx/>
              <a:latin typeface="Calibri"/>
            </a:endParaRPr>
          </a:p>
        </p:txBody>
      </p:sp>
      <p:sp>
        <p:nvSpPr>
          <p:cNvPr id="64" name="PlaceHolder 2"/>
          <p:cNvSpPr>
            <a:spLocks noGrp="1"/>
          </p:cNvSpPr>
          <p:nvPr>
            <p:ph type="body"/>
          </p:nvPr>
        </p:nvSpPr>
        <p:spPr>
          <a:xfrm>
            <a:off x="3575160" y="272880"/>
            <a:ext cx="5111280" cy="5852880"/>
          </a:xfrm>
          <a:prstGeom prst="rect">
            <a:avLst/>
          </a:prstGeom>
          <a:noFill/>
          <a:ln w="0">
            <a:noFill/>
          </a:ln>
        </p:spPr>
        <p:txBody>
          <a:bodyPr lIns="91440" rIns="91440" tIns="45720" bIns="45720" ancho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uFillTx/>
                <a:latin typeface="Calibri"/>
              </a:rPr>
              <a:t>Click to edit Master text styles</a:t>
            </a:r>
            <a:endParaRPr b="0" lang="en-US" sz="3200" strike="noStrike" u="none">
              <a:solidFill>
                <a:schemeClr val="dk1"/>
              </a:solidFill>
              <a:uFillTx/>
              <a:latin typeface="Calibri"/>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uFillTx/>
                <a:latin typeface="Calibri"/>
              </a:rPr>
              <a:t>Second level</a:t>
            </a:r>
            <a:endParaRPr b="0" lang="en-US" sz="2800" strike="noStrike" u="none">
              <a:solidFill>
                <a:schemeClr val="dk1"/>
              </a:solidFill>
              <a:uFillTx/>
              <a:latin typeface="Calibri"/>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uFillTx/>
                <a:latin typeface="Calibri"/>
              </a:rPr>
              <a:t>Third level</a:t>
            </a:r>
            <a:endParaRPr b="0" lang="en-US" sz="2400" strike="noStrike" u="none">
              <a:solidFill>
                <a:schemeClr val="dk1"/>
              </a:solidFill>
              <a:uFillTx/>
              <a:latin typeface="Calibri"/>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Fourth level</a:t>
            </a:r>
            <a:endParaRPr b="0" lang="en-US" sz="2000" strike="noStrike" u="none">
              <a:solidFill>
                <a:schemeClr val="dk1"/>
              </a:solidFill>
              <a:uFillTx/>
              <a:latin typeface="Calibri"/>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Fifth level</a:t>
            </a:r>
            <a:endParaRPr b="0" lang="en-US" sz="2000" strike="noStrike" u="none">
              <a:solidFill>
                <a:schemeClr val="dk1"/>
              </a:solidFill>
              <a:uFillTx/>
              <a:latin typeface="Calibri"/>
            </a:endParaRPr>
          </a:p>
        </p:txBody>
      </p:sp>
      <p:sp>
        <p:nvSpPr>
          <p:cNvPr id="65" name="PlaceHolder 3"/>
          <p:cNvSpPr>
            <a:spLocks noGrp="1"/>
          </p:cNvSpPr>
          <p:nvPr>
            <p:ph type="body"/>
          </p:nvPr>
        </p:nvSpPr>
        <p:spPr>
          <a:xfrm>
            <a:off x="457200" y="1434960"/>
            <a:ext cx="3007800" cy="469080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b="0" lang="en-US" sz="1400" strike="noStrike" u="none">
                <a:solidFill>
                  <a:schemeClr val="dk1"/>
                </a:solidFill>
                <a:uFillTx/>
                <a:latin typeface="Calibri"/>
              </a:rPr>
              <a:t>Click to edit Master text styles</a:t>
            </a:r>
            <a:endParaRPr b="0" lang="en-US" sz="1400" strike="noStrike" u="none">
              <a:solidFill>
                <a:schemeClr val="dk1"/>
              </a:solidFill>
              <a:uFillTx/>
              <a:latin typeface="Calibri"/>
            </a:endParaRPr>
          </a:p>
        </p:txBody>
      </p:sp>
      <p:sp>
        <p:nvSpPr>
          <p:cNvPr id="66" name="PlaceHolder 4"/>
          <p:cNvSpPr>
            <a:spLocks noGrp="1"/>
          </p:cNvSpPr>
          <p:nvPr>
            <p:ph type="dt" idx="28"/>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&lt;date/time&gt;</a:t>
            </a:r>
            <a:endParaRPr b="0" lang="en-US" sz="1200" strike="noStrike" u="none">
              <a:solidFill>
                <a:srgbClr val="000000"/>
              </a:solidFill>
              <a:uFillTx/>
              <a:latin typeface="Times New Roman"/>
            </a:endParaRPr>
          </a:p>
        </p:txBody>
      </p:sp>
      <p:sp>
        <p:nvSpPr>
          <p:cNvPr id="67" name="PlaceHolder 5"/>
          <p:cNvSpPr>
            <a:spLocks noGrp="1"/>
          </p:cNvSpPr>
          <p:nvPr>
            <p:ph type="ftr" idx="29"/>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68" name="PlaceHolder 6"/>
          <p:cNvSpPr>
            <a:spLocks noGrp="1"/>
          </p:cNvSpPr>
          <p:nvPr>
            <p:ph type="sldNum" idx="30"/>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71BD4367-EE2E-4CF9-A19D-69D30D3BAF40}" type="slidenum">
              <a:rPr b="0" lang="en-US" sz="1200" strike="noStrike" u="none">
                <a:solidFill>
                  <a:schemeClr val="dk1">
                    <a:tint val="75000"/>
                  </a:schemeClr>
                </a:solidFill>
                <a:uFillTx/>
                <a:latin typeface="Calibri"/>
              </a:rPr>
              <a:t>&lt;number&gt;</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3"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9" name="PlaceHolder 1"/>
          <p:cNvSpPr>
            <a:spLocks noGrp="1"/>
          </p:cNvSpPr>
          <p:nvPr>
            <p:ph type="title"/>
          </p:nvPr>
        </p:nvSpPr>
        <p:spPr>
          <a:xfrm>
            <a:off x="1792440" y="4800600"/>
            <a:ext cx="5486040" cy="566280"/>
          </a:xfrm>
          <a:prstGeom prst="rect">
            <a:avLst/>
          </a:prstGeom>
          <a:noFill/>
          <a:ln w="0">
            <a:noFill/>
          </a:ln>
        </p:spPr>
        <p:txBody>
          <a:bodyPr lIns="91440" rIns="91440" tIns="45720" bIns="45720" anchor="b">
            <a:noAutofit/>
          </a:bodyPr>
          <a:p>
            <a:pPr indent="0" defTabSz="914400">
              <a:lnSpc>
                <a:spcPct val="100000"/>
              </a:lnSpc>
              <a:buNone/>
            </a:pPr>
            <a:r>
              <a:rPr b="1" lang="en-US" sz="2000" strike="noStrike" u="none">
                <a:solidFill>
                  <a:schemeClr val="dk1"/>
                </a:solidFill>
                <a:uFillTx/>
                <a:latin typeface="Calibri"/>
              </a:rPr>
              <a:t>Click to edit Master title style</a:t>
            </a:r>
            <a:endParaRPr b="0" lang="en-US" sz="2000" strike="noStrike" u="none">
              <a:solidFill>
                <a:schemeClr val="dk1"/>
              </a:solidFill>
              <a:uFillTx/>
              <a:latin typeface="Calibri"/>
            </a:endParaRPr>
          </a:p>
        </p:txBody>
      </p:sp>
      <p:sp>
        <p:nvSpPr>
          <p:cNvPr id="70" name="PlaceHolder 2"/>
          <p:cNvSpPr>
            <a:spLocks noGrp="1"/>
          </p:cNvSpPr>
          <p:nvPr>
            <p:ph type="body"/>
          </p:nvPr>
        </p:nvSpPr>
        <p:spPr>
          <a:xfrm>
            <a:off x="1792440" y="612720"/>
            <a:ext cx="5486040" cy="4114440"/>
          </a:xfrm>
          <a:prstGeom prst="rect">
            <a:avLst/>
          </a:prstGeom>
          <a:noFill/>
          <a:ln w="0">
            <a:noFill/>
          </a:ln>
        </p:spPr>
        <p:txBody>
          <a:bodyPr lIns="90000" rIns="90000" tIns="45000" bIns="45000" anchor="t">
            <a:noAutofit/>
          </a:bodyPr>
          <a:p>
            <a:pPr marL="432000" indent="-324000">
              <a:spcBef>
                <a:spcPts val="1417"/>
              </a:spcBef>
              <a:buClr>
                <a:srgbClr val="000000"/>
              </a:buClr>
              <a:buSzPct val="45000"/>
              <a:buFont typeface="Wingdings" charset="2"/>
              <a:buChar char=""/>
            </a:pPr>
            <a:r>
              <a:rPr b="0" lang="en-US" sz="3200" strike="noStrike" u="none">
                <a:solidFill>
                  <a:schemeClr val="dk1"/>
                </a:solidFill>
                <a:uFillTx/>
                <a:latin typeface="Calibri"/>
              </a:rPr>
              <a:t>Click to edit the outline text format</a:t>
            </a:r>
            <a:endParaRPr b="0" lang="en-US"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n-US" sz="3200" strike="noStrike" u="none">
                <a:solidFill>
                  <a:schemeClr val="dk1"/>
                </a:solidFill>
                <a:uFillTx/>
                <a:latin typeface="Calibri"/>
              </a:rPr>
              <a:t>Second Outline Level</a:t>
            </a:r>
            <a:endParaRPr b="0" lang="en-US" sz="32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n-US" sz="3200" strike="noStrike" u="none">
                <a:solidFill>
                  <a:schemeClr val="dk1"/>
                </a:solidFill>
                <a:uFillTx/>
                <a:latin typeface="Calibri"/>
              </a:rPr>
              <a:t>Third Outline Level</a:t>
            </a:r>
            <a:endParaRPr b="0" lang="en-US" sz="32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n-US" sz="3200" strike="noStrike" u="none">
                <a:solidFill>
                  <a:schemeClr val="dk1"/>
                </a:solidFill>
                <a:uFillTx/>
                <a:latin typeface="Calibri"/>
              </a:rPr>
              <a:t>Fourth Outline Level</a:t>
            </a:r>
            <a:endParaRPr b="0" lang="en-US" sz="32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n-US" sz="3200" strike="noStrike" u="none">
                <a:solidFill>
                  <a:schemeClr val="dk1"/>
                </a:solidFill>
                <a:uFillTx/>
                <a:latin typeface="Calibri"/>
              </a:rPr>
              <a:t>Fifth Outline Level</a:t>
            </a:r>
            <a:endParaRPr b="0" lang="en-US" sz="32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n-US" sz="3200" strike="noStrike" u="none">
                <a:solidFill>
                  <a:schemeClr val="dk1"/>
                </a:solidFill>
                <a:uFillTx/>
                <a:latin typeface="Calibri"/>
              </a:rPr>
              <a:t>Sixth Outline Level</a:t>
            </a:r>
            <a:endParaRPr b="0" lang="en-US" sz="32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n-US" sz="3200" strike="noStrike" u="none">
                <a:solidFill>
                  <a:schemeClr val="dk1"/>
                </a:solidFill>
                <a:uFillTx/>
                <a:latin typeface="Calibri"/>
              </a:rPr>
              <a:t>Seventh Outline Level</a:t>
            </a:r>
            <a:endParaRPr b="0" lang="en-US" sz="3200" strike="noStrike" u="none">
              <a:solidFill>
                <a:schemeClr val="dk1"/>
              </a:solidFill>
              <a:uFillTx/>
              <a:latin typeface="Calibri"/>
            </a:endParaRPr>
          </a:p>
        </p:txBody>
      </p:sp>
      <p:sp>
        <p:nvSpPr>
          <p:cNvPr id="71" name="PlaceHolder 3"/>
          <p:cNvSpPr>
            <a:spLocks noGrp="1"/>
          </p:cNvSpPr>
          <p:nvPr>
            <p:ph type="body"/>
          </p:nvPr>
        </p:nvSpPr>
        <p:spPr>
          <a:xfrm>
            <a:off x="1792440" y="5367240"/>
            <a:ext cx="5486040" cy="80460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b="0" lang="en-US" sz="1400" strike="noStrike" u="none">
                <a:solidFill>
                  <a:schemeClr val="dk1"/>
                </a:solidFill>
                <a:uFillTx/>
                <a:latin typeface="Calibri"/>
              </a:rPr>
              <a:t>Click to edit Master text styles</a:t>
            </a:r>
            <a:endParaRPr b="0" lang="en-US" sz="1400" strike="noStrike" u="none">
              <a:solidFill>
                <a:schemeClr val="dk1"/>
              </a:solidFill>
              <a:uFillTx/>
              <a:latin typeface="Calibri"/>
            </a:endParaRPr>
          </a:p>
        </p:txBody>
      </p:sp>
      <p:sp>
        <p:nvSpPr>
          <p:cNvPr id="72" name="PlaceHolder 4"/>
          <p:cNvSpPr>
            <a:spLocks noGrp="1"/>
          </p:cNvSpPr>
          <p:nvPr>
            <p:ph type="dt" idx="31"/>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&lt;date/time&gt;</a:t>
            </a:r>
            <a:endParaRPr b="0" lang="en-US" sz="1200" strike="noStrike" u="none">
              <a:solidFill>
                <a:srgbClr val="000000"/>
              </a:solidFill>
              <a:uFillTx/>
              <a:latin typeface="Times New Roman"/>
            </a:endParaRPr>
          </a:p>
        </p:txBody>
      </p:sp>
      <p:sp>
        <p:nvSpPr>
          <p:cNvPr id="73" name="PlaceHolder 5"/>
          <p:cNvSpPr>
            <a:spLocks noGrp="1"/>
          </p:cNvSpPr>
          <p:nvPr>
            <p:ph type="ftr" idx="32"/>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74" name="PlaceHolder 6"/>
          <p:cNvSpPr>
            <a:spLocks noGrp="1"/>
          </p:cNvSpPr>
          <p:nvPr>
            <p:ph type="sldNum" idx="33"/>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AB6C4566-2AD9-419F-BACA-7C79D1B40A3B}" type="slidenum">
              <a:rPr b="0" lang="en-US" sz="1200" strike="noStrike" u="none">
                <a:solidFill>
                  <a:schemeClr val="dk1">
                    <a:tint val="75000"/>
                  </a:schemeClr>
                </a:solidFill>
                <a:uFillTx/>
                <a:latin typeface="Calibri"/>
              </a:rPr>
              <a:t>&lt;number&gt;</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trike="noStrike" u="none">
                <a:solidFill>
                  <a:schemeClr val="dk1"/>
                </a:solidFill>
                <a:uFillTx/>
                <a:latin typeface="Calibri"/>
              </a:rPr>
              <a:t>Click to edit Master title style</a:t>
            </a:r>
            <a:endParaRPr b="0" lang="en-US" sz="4400" strike="noStrike" u="none">
              <a:solidFill>
                <a:schemeClr val="dk1"/>
              </a:solidFill>
              <a:uFillTx/>
              <a:latin typeface="Calibri"/>
            </a:endParaRPr>
          </a:p>
        </p:txBody>
      </p:sp>
      <p:sp>
        <p:nvSpPr>
          <p:cNvPr id="7" name="PlaceHolder 2"/>
          <p:cNvSpPr>
            <a:spLocks noGrp="1"/>
          </p:cNvSpPr>
          <p:nvPr>
            <p:ph type="body"/>
          </p:nvPr>
        </p:nvSpPr>
        <p:spPr>
          <a:xfrm>
            <a:off x="457200" y="1600200"/>
            <a:ext cx="8229240" cy="4525560"/>
          </a:xfrm>
          <a:prstGeom prst="rect">
            <a:avLst/>
          </a:prstGeom>
          <a:noFill/>
          <a:ln w="0">
            <a:noFill/>
          </a:ln>
        </p:spPr>
        <p:txBody>
          <a:bodyPr lIns="91440" rIns="91440" tIns="45720" bIns="45720" anchor="t" vert="eaVe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uFillTx/>
                <a:latin typeface="Calibri"/>
              </a:rPr>
              <a:t>Click to edit Master text styles</a:t>
            </a:r>
            <a:endParaRPr b="0" lang="en-US" sz="3200" strike="noStrike" u="none">
              <a:solidFill>
                <a:schemeClr val="dk1"/>
              </a:solidFill>
              <a:uFillTx/>
              <a:latin typeface="Calibri"/>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uFillTx/>
                <a:latin typeface="Calibri"/>
              </a:rPr>
              <a:t>Second level</a:t>
            </a:r>
            <a:endParaRPr b="0" lang="en-US" sz="2800" strike="noStrike" u="none">
              <a:solidFill>
                <a:schemeClr val="dk1"/>
              </a:solidFill>
              <a:uFillTx/>
              <a:latin typeface="Calibri"/>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uFillTx/>
                <a:latin typeface="Calibri"/>
              </a:rPr>
              <a:t>Third level</a:t>
            </a:r>
            <a:endParaRPr b="0" lang="en-US" sz="2400" strike="noStrike" u="none">
              <a:solidFill>
                <a:schemeClr val="dk1"/>
              </a:solidFill>
              <a:uFillTx/>
              <a:latin typeface="Calibri"/>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Fourth level</a:t>
            </a:r>
            <a:endParaRPr b="0" lang="en-US" sz="2000" strike="noStrike" u="none">
              <a:solidFill>
                <a:schemeClr val="dk1"/>
              </a:solidFill>
              <a:uFillTx/>
              <a:latin typeface="Calibri"/>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Fifth level</a:t>
            </a:r>
            <a:endParaRPr b="0" lang="en-US" sz="2000" strike="noStrike" u="none">
              <a:solidFill>
                <a:schemeClr val="dk1"/>
              </a:solidFill>
              <a:uFillTx/>
              <a:latin typeface="Calibri"/>
            </a:endParaRPr>
          </a:p>
        </p:txBody>
      </p:sp>
      <p:sp>
        <p:nvSpPr>
          <p:cNvPr id="8" name="PlaceHolder 3"/>
          <p:cNvSpPr>
            <a:spLocks noGrp="1"/>
          </p:cNvSpPr>
          <p:nvPr>
            <p:ph type="dt" idx="4"/>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9" name="PlaceHolder 4"/>
          <p:cNvSpPr>
            <a:spLocks noGrp="1"/>
          </p:cNvSpPr>
          <p:nvPr>
            <p:ph type="ftr" idx="5"/>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0" name="PlaceHolder 5"/>
          <p:cNvSpPr>
            <a:spLocks noGrp="1"/>
          </p:cNvSpPr>
          <p:nvPr>
            <p:ph type="sldNum" idx="6"/>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5CEBA26F-1742-4614-803C-BC6AA9D3F788}" type="slidenum">
              <a:rPr b="0" lang="en-US" sz="1200" strike="noStrike" u="none">
                <a:solidFill>
                  <a:schemeClr val="dk1">
                    <a:tint val="75000"/>
                  </a:schemeClr>
                </a:solidFill>
                <a:uFillTx/>
                <a:latin typeface="Calibri"/>
              </a:rPr>
              <a:t>1</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6629400" y="274680"/>
            <a:ext cx="2057040" cy="5851080"/>
          </a:xfrm>
          <a:prstGeom prst="rect">
            <a:avLst/>
          </a:prstGeom>
          <a:noFill/>
          <a:ln w="0">
            <a:noFill/>
          </a:ln>
        </p:spPr>
        <p:txBody>
          <a:bodyPr lIns="91440" rIns="91440" tIns="45720" bIns="45720" anchor="ctr" vert="eaVert">
            <a:noAutofit/>
          </a:bodyPr>
          <a:p>
            <a:pPr indent="0" algn="ctr" defTabSz="914400">
              <a:lnSpc>
                <a:spcPct val="100000"/>
              </a:lnSpc>
              <a:buNone/>
            </a:pPr>
            <a:r>
              <a:rPr b="0" lang="en-US" sz="4400" strike="noStrike" u="none">
                <a:solidFill>
                  <a:schemeClr val="dk1"/>
                </a:solidFill>
                <a:uFillTx/>
                <a:latin typeface="Calibri"/>
              </a:rPr>
              <a:t>Click to edit Master title style</a:t>
            </a:r>
            <a:endParaRPr b="0" lang="en-US" sz="4400" strike="noStrike" u="none">
              <a:solidFill>
                <a:schemeClr val="dk1"/>
              </a:solidFill>
              <a:uFillTx/>
              <a:latin typeface="Calibri"/>
            </a:endParaRPr>
          </a:p>
        </p:txBody>
      </p:sp>
      <p:sp>
        <p:nvSpPr>
          <p:cNvPr id="12" name="PlaceHolder 2"/>
          <p:cNvSpPr>
            <a:spLocks noGrp="1"/>
          </p:cNvSpPr>
          <p:nvPr>
            <p:ph type="body"/>
          </p:nvPr>
        </p:nvSpPr>
        <p:spPr>
          <a:xfrm>
            <a:off x="457200" y="274680"/>
            <a:ext cx="6019560" cy="5851080"/>
          </a:xfrm>
          <a:prstGeom prst="rect">
            <a:avLst/>
          </a:prstGeom>
          <a:noFill/>
          <a:ln w="0">
            <a:noFill/>
          </a:ln>
        </p:spPr>
        <p:txBody>
          <a:bodyPr lIns="91440" rIns="91440" tIns="45720" bIns="45720" anchor="t" vert="eaVe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uFillTx/>
                <a:latin typeface="Calibri"/>
              </a:rPr>
              <a:t>Click to edit Master text styles</a:t>
            </a:r>
            <a:endParaRPr b="0" lang="en-US" sz="3200" strike="noStrike" u="none">
              <a:solidFill>
                <a:schemeClr val="dk1"/>
              </a:solidFill>
              <a:uFillTx/>
              <a:latin typeface="Calibri"/>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uFillTx/>
                <a:latin typeface="Calibri"/>
              </a:rPr>
              <a:t>Second level</a:t>
            </a:r>
            <a:endParaRPr b="0" lang="en-US" sz="2800" strike="noStrike" u="none">
              <a:solidFill>
                <a:schemeClr val="dk1"/>
              </a:solidFill>
              <a:uFillTx/>
              <a:latin typeface="Calibri"/>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uFillTx/>
                <a:latin typeface="Calibri"/>
              </a:rPr>
              <a:t>Third level</a:t>
            </a:r>
            <a:endParaRPr b="0" lang="en-US" sz="2400" strike="noStrike" u="none">
              <a:solidFill>
                <a:schemeClr val="dk1"/>
              </a:solidFill>
              <a:uFillTx/>
              <a:latin typeface="Calibri"/>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Fourth level</a:t>
            </a:r>
            <a:endParaRPr b="0" lang="en-US" sz="2000" strike="noStrike" u="none">
              <a:solidFill>
                <a:schemeClr val="dk1"/>
              </a:solidFill>
              <a:uFillTx/>
              <a:latin typeface="Calibri"/>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Fifth level</a:t>
            </a:r>
            <a:endParaRPr b="0" lang="en-US" sz="2000" strike="noStrike" u="none">
              <a:solidFill>
                <a:schemeClr val="dk1"/>
              </a:solidFill>
              <a:uFillTx/>
              <a:latin typeface="Calibri"/>
            </a:endParaRPr>
          </a:p>
        </p:txBody>
      </p:sp>
      <p:sp>
        <p:nvSpPr>
          <p:cNvPr id="13" name="PlaceHolder 3"/>
          <p:cNvSpPr>
            <a:spLocks noGrp="1"/>
          </p:cNvSpPr>
          <p:nvPr>
            <p:ph type="dt" idx="7"/>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14" name="PlaceHolder 4"/>
          <p:cNvSpPr>
            <a:spLocks noGrp="1"/>
          </p:cNvSpPr>
          <p:nvPr>
            <p:ph type="ftr" idx="8"/>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5" name="PlaceHolder 5"/>
          <p:cNvSpPr>
            <a:spLocks noGrp="1"/>
          </p:cNvSpPr>
          <p:nvPr>
            <p:ph type="sldNum" idx="9"/>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F9A6FBA0-FFD2-4CB3-B46E-5D015ECBE898}" type="slidenum">
              <a:rPr b="0" lang="en-US" sz="1200" strike="noStrike" u="none">
                <a:solidFill>
                  <a:schemeClr val="dk1">
                    <a:tint val="75000"/>
                  </a:schemeClr>
                </a:solidFill>
                <a:uFillTx/>
                <a:latin typeface="Calibri"/>
              </a:rPr>
              <a:t>1</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trike="noStrike" u="none">
                <a:solidFill>
                  <a:schemeClr val="dk1"/>
                </a:solidFill>
                <a:uFillTx/>
                <a:latin typeface="Calibri"/>
              </a:rPr>
              <a:t>Click to edit Master title style</a:t>
            </a:r>
            <a:endParaRPr b="0" lang="en-US" sz="4400" strike="noStrike" u="none">
              <a:solidFill>
                <a:schemeClr val="dk1"/>
              </a:solidFill>
              <a:uFillTx/>
              <a:latin typeface="Calibri"/>
            </a:endParaRPr>
          </a:p>
        </p:txBody>
      </p:sp>
      <p:sp>
        <p:nvSpPr>
          <p:cNvPr id="17" name="PlaceHolder 2"/>
          <p:cNvSpPr>
            <a:spLocks noGrp="1"/>
          </p:cNvSpPr>
          <p:nvPr>
            <p:ph type="body"/>
          </p:nvPr>
        </p:nvSpPr>
        <p:spPr>
          <a:xfrm>
            <a:off x="457200" y="1600200"/>
            <a:ext cx="8229240" cy="4525560"/>
          </a:xfrm>
          <a:prstGeom prst="rect">
            <a:avLst/>
          </a:prstGeom>
          <a:noFill/>
          <a:ln w="0">
            <a:noFill/>
          </a:ln>
        </p:spPr>
        <p:txBody>
          <a:bodyPr lIns="91440" rIns="91440" tIns="45720" bIns="45720" ancho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uFillTx/>
                <a:latin typeface="Calibri"/>
              </a:rPr>
              <a:t>Click to edit Master text styles</a:t>
            </a:r>
            <a:endParaRPr b="0" lang="en-US" sz="3200" strike="noStrike" u="none">
              <a:solidFill>
                <a:schemeClr val="dk1"/>
              </a:solidFill>
              <a:uFillTx/>
              <a:latin typeface="Calibri"/>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uFillTx/>
                <a:latin typeface="Calibri"/>
              </a:rPr>
              <a:t>Second level</a:t>
            </a:r>
            <a:endParaRPr b="0" lang="en-US" sz="2800" strike="noStrike" u="none">
              <a:solidFill>
                <a:schemeClr val="dk1"/>
              </a:solidFill>
              <a:uFillTx/>
              <a:latin typeface="Calibri"/>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uFillTx/>
                <a:latin typeface="Calibri"/>
              </a:rPr>
              <a:t>Third level</a:t>
            </a:r>
            <a:endParaRPr b="0" lang="en-US" sz="2400" strike="noStrike" u="none">
              <a:solidFill>
                <a:schemeClr val="dk1"/>
              </a:solidFill>
              <a:uFillTx/>
              <a:latin typeface="Calibri"/>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Fourth level</a:t>
            </a:r>
            <a:endParaRPr b="0" lang="en-US" sz="2000" strike="noStrike" u="none">
              <a:solidFill>
                <a:schemeClr val="dk1"/>
              </a:solidFill>
              <a:uFillTx/>
              <a:latin typeface="Calibri"/>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Fifth level</a:t>
            </a:r>
            <a:endParaRPr b="0" lang="en-US" sz="2000" strike="noStrike" u="none">
              <a:solidFill>
                <a:schemeClr val="dk1"/>
              </a:solidFill>
              <a:uFillTx/>
              <a:latin typeface="Calibri"/>
            </a:endParaRPr>
          </a:p>
        </p:txBody>
      </p:sp>
      <p:sp>
        <p:nvSpPr>
          <p:cNvPr id="18" name="PlaceHolder 3"/>
          <p:cNvSpPr>
            <a:spLocks noGrp="1"/>
          </p:cNvSpPr>
          <p:nvPr>
            <p:ph type="dt" idx="10"/>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19" name="PlaceHolder 4"/>
          <p:cNvSpPr>
            <a:spLocks noGrp="1"/>
          </p:cNvSpPr>
          <p:nvPr>
            <p:ph type="ftr" idx="11"/>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20" name="PlaceHolder 5"/>
          <p:cNvSpPr>
            <a:spLocks noGrp="1"/>
          </p:cNvSpPr>
          <p:nvPr>
            <p:ph type="sldNum" idx="12"/>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503F6725-618C-4B6F-B959-056064F0318D}" type="slidenum">
              <a:rPr b="0" lang="en-US" sz="1200" strike="noStrike" u="none">
                <a:solidFill>
                  <a:schemeClr val="dk1">
                    <a:tint val="75000"/>
                  </a:schemeClr>
                </a:solidFill>
                <a:uFillTx/>
                <a:latin typeface="Calibri"/>
              </a:rPr>
              <a:t>1</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722160" y="4406760"/>
            <a:ext cx="7772040" cy="1361880"/>
          </a:xfrm>
          <a:prstGeom prst="rect">
            <a:avLst/>
          </a:prstGeom>
          <a:noFill/>
          <a:ln w="0">
            <a:noFill/>
          </a:ln>
        </p:spPr>
        <p:txBody>
          <a:bodyPr lIns="91440" rIns="91440" tIns="45720" bIns="45720" anchor="t">
            <a:noAutofit/>
          </a:bodyPr>
          <a:p>
            <a:pPr indent="0" defTabSz="914400">
              <a:lnSpc>
                <a:spcPct val="100000"/>
              </a:lnSpc>
              <a:buNone/>
            </a:pPr>
            <a:r>
              <a:rPr b="1" lang="en-US" sz="4000" strike="noStrike" u="none" cap="all">
                <a:solidFill>
                  <a:schemeClr val="dk1"/>
                </a:solidFill>
                <a:uFillTx/>
                <a:latin typeface="Calibri"/>
              </a:rPr>
              <a:t>Click to edit Master title style</a:t>
            </a:r>
            <a:endParaRPr b="0" lang="en-US" sz="4000" strike="noStrike" u="none">
              <a:solidFill>
                <a:schemeClr val="dk1"/>
              </a:solidFill>
              <a:uFillTx/>
              <a:latin typeface="Calibri"/>
            </a:endParaRPr>
          </a:p>
        </p:txBody>
      </p:sp>
      <p:sp>
        <p:nvSpPr>
          <p:cNvPr id="24" name="PlaceHolder 2"/>
          <p:cNvSpPr>
            <a:spLocks noGrp="1"/>
          </p:cNvSpPr>
          <p:nvPr>
            <p:ph type="body"/>
          </p:nvPr>
        </p:nvSpPr>
        <p:spPr>
          <a:xfrm>
            <a:off x="722160" y="2906640"/>
            <a:ext cx="7772040" cy="1499760"/>
          </a:xfrm>
          <a:prstGeom prst="rect">
            <a:avLst/>
          </a:prstGeom>
          <a:noFill/>
          <a:ln w="0">
            <a:noFill/>
          </a:ln>
        </p:spPr>
        <p:txBody>
          <a:bodyPr lIns="91440" rIns="91440" tIns="45720" bIns="45720" anchor="b">
            <a:noAutofit/>
          </a:bodyPr>
          <a:p>
            <a:pPr indent="0" defTabSz="914400">
              <a:lnSpc>
                <a:spcPct val="100000"/>
              </a:lnSpc>
              <a:spcBef>
                <a:spcPts val="400"/>
              </a:spcBef>
              <a:buNone/>
              <a:tabLst>
                <a:tab algn="l" pos="0"/>
              </a:tabLst>
            </a:pPr>
            <a:r>
              <a:rPr b="0" lang="en-US" sz="2000" strike="noStrike" u="none">
                <a:solidFill>
                  <a:schemeClr val="dk1">
                    <a:tint val="75000"/>
                  </a:schemeClr>
                </a:solidFill>
                <a:uFillTx/>
                <a:latin typeface="Calibri"/>
              </a:rPr>
              <a:t>Click to edit Master text styles</a:t>
            </a:r>
            <a:endParaRPr b="0" lang="en-US" sz="2000" strike="noStrike" u="none">
              <a:solidFill>
                <a:schemeClr val="dk1"/>
              </a:solidFill>
              <a:uFillTx/>
              <a:latin typeface="Calibri"/>
            </a:endParaRPr>
          </a:p>
        </p:txBody>
      </p:sp>
      <p:sp>
        <p:nvSpPr>
          <p:cNvPr id="25" name="PlaceHolder 3"/>
          <p:cNvSpPr>
            <a:spLocks noGrp="1"/>
          </p:cNvSpPr>
          <p:nvPr>
            <p:ph type="dt" idx="13"/>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26" name="PlaceHolder 4"/>
          <p:cNvSpPr>
            <a:spLocks noGrp="1"/>
          </p:cNvSpPr>
          <p:nvPr>
            <p:ph type="ftr" idx="14"/>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27" name="PlaceHolder 5"/>
          <p:cNvSpPr>
            <a:spLocks noGrp="1"/>
          </p:cNvSpPr>
          <p:nvPr>
            <p:ph type="sldNum" idx="15"/>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F3A295D5-9CF0-4009-AEBD-51726EF97F3D}" type="slidenum">
              <a:rPr b="0" lang="en-US" sz="1200" strike="noStrike" u="none">
                <a:solidFill>
                  <a:schemeClr val="dk1">
                    <a:tint val="75000"/>
                  </a:schemeClr>
                </a:solidFill>
                <a:uFillTx/>
                <a:latin typeface="Calibri"/>
              </a:rPr>
              <a:t>1</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trike="noStrike" u="none">
                <a:solidFill>
                  <a:schemeClr val="dk1"/>
                </a:solidFill>
                <a:uFillTx/>
                <a:latin typeface="Calibri"/>
              </a:rPr>
              <a:t>Click to edit Master title style</a:t>
            </a:r>
            <a:endParaRPr b="0" lang="en-US" sz="4400" strike="noStrike" u="none">
              <a:solidFill>
                <a:schemeClr val="dk1"/>
              </a:solidFill>
              <a:uFillTx/>
              <a:latin typeface="Calibri"/>
            </a:endParaRPr>
          </a:p>
        </p:txBody>
      </p:sp>
      <p:sp>
        <p:nvSpPr>
          <p:cNvPr id="29" name="PlaceHolder 2"/>
          <p:cNvSpPr>
            <a:spLocks noGrp="1"/>
          </p:cNvSpPr>
          <p:nvPr>
            <p:ph type="body"/>
          </p:nvPr>
        </p:nvSpPr>
        <p:spPr>
          <a:xfrm>
            <a:off x="457200" y="1600200"/>
            <a:ext cx="4038120" cy="4525560"/>
          </a:xfrm>
          <a:prstGeom prst="rect">
            <a:avLst/>
          </a:prstGeom>
          <a:noFill/>
          <a:ln w="0">
            <a:noFill/>
          </a:ln>
        </p:spPr>
        <p:txBody>
          <a:bodyPr lIns="91440" rIns="91440" tIns="45720" bIns="45720" anchor="t">
            <a:noAutofit/>
          </a:bodyPr>
          <a:p>
            <a:pPr marL="343080" indent="-343080" defTabSz="914400">
              <a:lnSpc>
                <a:spcPct val="100000"/>
              </a:lnSpc>
              <a:spcBef>
                <a:spcPts val="561"/>
              </a:spcBef>
              <a:buClr>
                <a:srgbClr val="000000"/>
              </a:buClr>
              <a:buFont typeface="Arial"/>
              <a:buChar char="•"/>
            </a:pPr>
            <a:r>
              <a:rPr b="0" lang="en-US" sz="2800" strike="noStrike" u="none">
                <a:solidFill>
                  <a:schemeClr val="dk1"/>
                </a:solidFill>
                <a:uFillTx/>
                <a:latin typeface="Calibri"/>
              </a:rPr>
              <a:t>Click to edit Master text styles</a:t>
            </a:r>
            <a:endParaRPr b="0" lang="en-US" sz="2800" strike="noStrike" u="none">
              <a:solidFill>
                <a:schemeClr val="dk1"/>
              </a:solidFill>
              <a:uFillTx/>
              <a:latin typeface="Calibri"/>
            </a:endParaRPr>
          </a:p>
          <a:p>
            <a:pPr lvl="1" marL="743040" indent="-285840" defTabSz="914400">
              <a:lnSpc>
                <a:spcPct val="100000"/>
              </a:lnSpc>
              <a:spcBef>
                <a:spcPts val="479"/>
              </a:spcBef>
              <a:buClr>
                <a:srgbClr val="000000"/>
              </a:buClr>
              <a:buFont typeface="Arial"/>
              <a:buChar char="–"/>
            </a:pPr>
            <a:r>
              <a:rPr b="0" lang="en-US" sz="2400" strike="noStrike" u="none">
                <a:solidFill>
                  <a:schemeClr val="dk1"/>
                </a:solidFill>
                <a:uFillTx/>
                <a:latin typeface="Calibri"/>
              </a:rPr>
              <a:t>Second level</a:t>
            </a:r>
            <a:endParaRPr b="0" lang="en-US" sz="2400" strike="noStrike" u="none">
              <a:solidFill>
                <a:schemeClr val="dk1"/>
              </a:solidFill>
              <a:uFillTx/>
              <a:latin typeface="Calibri"/>
            </a:endParaRPr>
          </a:p>
          <a:p>
            <a:pPr lvl="2" marL="11430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Third level</a:t>
            </a:r>
            <a:endParaRPr b="0" lang="en-US" sz="2000" strike="noStrike" u="none">
              <a:solidFill>
                <a:schemeClr val="dk1"/>
              </a:solidFill>
              <a:uFillTx/>
              <a:latin typeface="Calibri"/>
            </a:endParaRPr>
          </a:p>
          <a:p>
            <a:pPr lvl="3" marL="1600200" indent="-228600" defTabSz="914400">
              <a:lnSpc>
                <a:spcPct val="100000"/>
              </a:lnSpc>
              <a:spcBef>
                <a:spcPts val="360"/>
              </a:spcBef>
              <a:buClr>
                <a:srgbClr val="000000"/>
              </a:buClr>
              <a:buFont typeface="Arial"/>
              <a:buChar char="–"/>
            </a:pPr>
            <a:r>
              <a:rPr b="0" lang="en-US" sz="1800" strike="noStrike" u="none">
                <a:solidFill>
                  <a:schemeClr val="dk1"/>
                </a:solidFill>
                <a:uFillTx/>
                <a:latin typeface="Calibri"/>
              </a:rPr>
              <a:t>Fourth level</a:t>
            </a:r>
            <a:endParaRPr b="0" lang="en-US" sz="1800" strike="noStrike" u="none">
              <a:solidFill>
                <a:schemeClr val="dk1"/>
              </a:solidFill>
              <a:uFillTx/>
              <a:latin typeface="Calibri"/>
            </a:endParaRPr>
          </a:p>
          <a:p>
            <a:pPr lvl="4" marL="2057400" indent="-228600" defTabSz="914400">
              <a:lnSpc>
                <a:spcPct val="100000"/>
              </a:lnSpc>
              <a:spcBef>
                <a:spcPts val="360"/>
              </a:spcBef>
              <a:buClr>
                <a:srgbClr val="000000"/>
              </a:buClr>
              <a:buFont typeface="Arial"/>
              <a:buChar char="»"/>
            </a:pPr>
            <a:r>
              <a:rPr b="0" lang="en-US" sz="1800" strike="noStrike" u="none">
                <a:solidFill>
                  <a:schemeClr val="dk1"/>
                </a:solidFill>
                <a:uFillTx/>
                <a:latin typeface="Calibri"/>
              </a:rPr>
              <a:t>Fifth level</a:t>
            </a:r>
            <a:endParaRPr b="0" lang="en-US" sz="1800" strike="noStrike" u="none">
              <a:solidFill>
                <a:schemeClr val="dk1"/>
              </a:solidFill>
              <a:uFillTx/>
              <a:latin typeface="Calibri"/>
            </a:endParaRPr>
          </a:p>
        </p:txBody>
      </p:sp>
      <p:sp>
        <p:nvSpPr>
          <p:cNvPr id="30" name="PlaceHolder 3"/>
          <p:cNvSpPr>
            <a:spLocks noGrp="1"/>
          </p:cNvSpPr>
          <p:nvPr>
            <p:ph type="body"/>
          </p:nvPr>
        </p:nvSpPr>
        <p:spPr>
          <a:xfrm>
            <a:off x="4648320" y="1600200"/>
            <a:ext cx="4038120" cy="4525560"/>
          </a:xfrm>
          <a:prstGeom prst="rect">
            <a:avLst/>
          </a:prstGeom>
          <a:noFill/>
          <a:ln w="0">
            <a:noFill/>
          </a:ln>
        </p:spPr>
        <p:txBody>
          <a:bodyPr lIns="91440" rIns="91440" tIns="45720" bIns="45720" anchor="t">
            <a:noAutofit/>
          </a:bodyPr>
          <a:p>
            <a:pPr marL="343080" indent="-343080" defTabSz="914400">
              <a:lnSpc>
                <a:spcPct val="100000"/>
              </a:lnSpc>
              <a:spcBef>
                <a:spcPts val="561"/>
              </a:spcBef>
              <a:buClr>
                <a:srgbClr val="000000"/>
              </a:buClr>
              <a:buFont typeface="Arial"/>
              <a:buChar char="•"/>
            </a:pPr>
            <a:r>
              <a:rPr b="0" lang="en-US" sz="2800" strike="noStrike" u="none">
                <a:solidFill>
                  <a:schemeClr val="dk1"/>
                </a:solidFill>
                <a:uFillTx/>
                <a:latin typeface="Calibri"/>
              </a:rPr>
              <a:t>Click to edit Master text styles</a:t>
            </a:r>
            <a:endParaRPr b="0" lang="en-US" sz="2800" strike="noStrike" u="none">
              <a:solidFill>
                <a:schemeClr val="dk1"/>
              </a:solidFill>
              <a:uFillTx/>
              <a:latin typeface="Calibri"/>
            </a:endParaRPr>
          </a:p>
          <a:p>
            <a:pPr lvl="1" marL="743040" indent="-285840" defTabSz="914400">
              <a:lnSpc>
                <a:spcPct val="100000"/>
              </a:lnSpc>
              <a:spcBef>
                <a:spcPts val="479"/>
              </a:spcBef>
              <a:buClr>
                <a:srgbClr val="000000"/>
              </a:buClr>
              <a:buFont typeface="Arial"/>
              <a:buChar char="–"/>
            </a:pPr>
            <a:r>
              <a:rPr b="0" lang="en-US" sz="2400" strike="noStrike" u="none">
                <a:solidFill>
                  <a:schemeClr val="dk1"/>
                </a:solidFill>
                <a:uFillTx/>
                <a:latin typeface="Calibri"/>
              </a:rPr>
              <a:t>Second level</a:t>
            </a:r>
            <a:endParaRPr b="0" lang="en-US" sz="2400" strike="noStrike" u="none">
              <a:solidFill>
                <a:schemeClr val="dk1"/>
              </a:solidFill>
              <a:uFillTx/>
              <a:latin typeface="Calibri"/>
            </a:endParaRPr>
          </a:p>
          <a:p>
            <a:pPr lvl="2" marL="11430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Third level</a:t>
            </a:r>
            <a:endParaRPr b="0" lang="en-US" sz="2000" strike="noStrike" u="none">
              <a:solidFill>
                <a:schemeClr val="dk1"/>
              </a:solidFill>
              <a:uFillTx/>
              <a:latin typeface="Calibri"/>
            </a:endParaRPr>
          </a:p>
          <a:p>
            <a:pPr lvl="3" marL="1600200" indent="-228600" defTabSz="914400">
              <a:lnSpc>
                <a:spcPct val="100000"/>
              </a:lnSpc>
              <a:spcBef>
                <a:spcPts val="360"/>
              </a:spcBef>
              <a:buClr>
                <a:srgbClr val="000000"/>
              </a:buClr>
              <a:buFont typeface="Arial"/>
              <a:buChar char="–"/>
            </a:pPr>
            <a:r>
              <a:rPr b="0" lang="en-US" sz="1800" strike="noStrike" u="none">
                <a:solidFill>
                  <a:schemeClr val="dk1"/>
                </a:solidFill>
                <a:uFillTx/>
                <a:latin typeface="Calibri"/>
              </a:rPr>
              <a:t>Fourth level</a:t>
            </a:r>
            <a:endParaRPr b="0" lang="en-US" sz="1800" strike="noStrike" u="none">
              <a:solidFill>
                <a:schemeClr val="dk1"/>
              </a:solidFill>
              <a:uFillTx/>
              <a:latin typeface="Calibri"/>
            </a:endParaRPr>
          </a:p>
          <a:p>
            <a:pPr lvl="4" marL="2057400" indent="-228600" defTabSz="914400">
              <a:lnSpc>
                <a:spcPct val="100000"/>
              </a:lnSpc>
              <a:spcBef>
                <a:spcPts val="360"/>
              </a:spcBef>
              <a:buClr>
                <a:srgbClr val="000000"/>
              </a:buClr>
              <a:buFont typeface="Arial"/>
              <a:buChar char="»"/>
            </a:pPr>
            <a:r>
              <a:rPr b="0" lang="en-US" sz="1800" strike="noStrike" u="none">
                <a:solidFill>
                  <a:schemeClr val="dk1"/>
                </a:solidFill>
                <a:uFillTx/>
                <a:latin typeface="Calibri"/>
              </a:rPr>
              <a:t>Fifth level</a:t>
            </a:r>
            <a:endParaRPr b="0" lang="en-US" sz="1800" strike="noStrike" u="none">
              <a:solidFill>
                <a:schemeClr val="dk1"/>
              </a:solidFill>
              <a:uFillTx/>
              <a:latin typeface="Calibri"/>
            </a:endParaRPr>
          </a:p>
        </p:txBody>
      </p:sp>
      <p:sp>
        <p:nvSpPr>
          <p:cNvPr id="31" name="PlaceHolder 4"/>
          <p:cNvSpPr>
            <a:spLocks noGrp="1"/>
          </p:cNvSpPr>
          <p:nvPr>
            <p:ph type="dt" idx="16"/>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32" name="PlaceHolder 5"/>
          <p:cNvSpPr>
            <a:spLocks noGrp="1"/>
          </p:cNvSpPr>
          <p:nvPr>
            <p:ph type="ftr" idx="17"/>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33" name="PlaceHolder 6"/>
          <p:cNvSpPr>
            <a:spLocks noGrp="1"/>
          </p:cNvSpPr>
          <p:nvPr>
            <p:ph type="sldNum" idx="18"/>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B4D79316-FC03-4931-A6AC-000345D85F03}" type="slidenum">
              <a:rPr b="0" lang="en-US" sz="1200" strike="noStrike" u="none">
                <a:solidFill>
                  <a:schemeClr val="dk1">
                    <a:tint val="75000"/>
                  </a:schemeClr>
                </a:solidFill>
                <a:uFillTx/>
                <a:latin typeface="Calibri"/>
              </a:rPr>
              <a:t>1</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trike="noStrike" u="none">
                <a:solidFill>
                  <a:schemeClr val="dk1"/>
                </a:solidFill>
                <a:uFillTx/>
                <a:latin typeface="Calibri"/>
              </a:rPr>
              <a:t>Click to edit Master title style</a:t>
            </a:r>
            <a:endParaRPr b="0" lang="en-US" sz="4400" strike="noStrike" u="none">
              <a:solidFill>
                <a:schemeClr val="dk1"/>
              </a:solidFill>
              <a:uFillTx/>
              <a:latin typeface="Calibri"/>
            </a:endParaRPr>
          </a:p>
        </p:txBody>
      </p:sp>
      <p:sp>
        <p:nvSpPr>
          <p:cNvPr id="38" name="PlaceHolder 2"/>
          <p:cNvSpPr>
            <a:spLocks noGrp="1"/>
          </p:cNvSpPr>
          <p:nvPr>
            <p:ph type="body"/>
          </p:nvPr>
        </p:nvSpPr>
        <p:spPr>
          <a:xfrm>
            <a:off x="457200" y="1535040"/>
            <a:ext cx="4039920" cy="639360"/>
          </a:xfrm>
          <a:prstGeom prst="rect">
            <a:avLst/>
          </a:prstGeom>
          <a:noFill/>
          <a:ln w="0">
            <a:noFill/>
          </a:ln>
        </p:spPr>
        <p:txBody>
          <a:bodyPr lIns="91440" rIns="91440" tIns="45720" bIns="45720" anchor="b">
            <a:noAutofit/>
          </a:bodyPr>
          <a:p>
            <a:pPr indent="0" defTabSz="914400">
              <a:lnSpc>
                <a:spcPct val="100000"/>
              </a:lnSpc>
              <a:spcBef>
                <a:spcPts val="479"/>
              </a:spcBef>
              <a:buNone/>
              <a:tabLst>
                <a:tab algn="l" pos="0"/>
              </a:tabLst>
            </a:pPr>
            <a:r>
              <a:rPr b="1" lang="en-US" sz="2400" strike="noStrike" u="none">
                <a:solidFill>
                  <a:schemeClr val="dk1"/>
                </a:solidFill>
                <a:uFillTx/>
                <a:latin typeface="Calibri"/>
              </a:rPr>
              <a:t>Click to edit Master text styles</a:t>
            </a:r>
            <a:endParaRPr b="0" lang="en-US" sz="2400" strike="noStrike" u="none">
              <a:solidFill>
                <a:schemeClr val="dk1"/>
              </a:solidFill>
              <a:uFillTx/>
              <a:latin typeface="Calibri"/>
            </a:endParaRPr>
          </a:p>
        </p:txBody>
      </p:sp>
      <p:sp>
        <p:nvSpPr>
          <p:cNvPr id="39" name="PlaceHolder 3"/>
          <p:cNvSpPr>
            <a:spLocks noGrp="1"/>
          </p:cNvSpPr>
          <p:nvPr>
            <p:ph type="body"/>
          </p:nvPr>
        </p:nvSpPr>
        <p:spPr>
          <a:xfrm>
            <a:off x="457200" y="2174760"/>
            <a:ext cx="4039920" cy="3951000"/>
          </a:xfrm>
          <a:prstGeom prst="rect">
            <a:avLst/>
          </a:prstGeom>
          <a:noFill/>
          <a:ln w="0">
            <a:noFill/>
          </a:ln>
        </p:spPr>
        <p:txBody>
          <a:bodyPr lIns="91440" rIns="91440" tIns="45720" bIns="45720" anchor="t">
            <a:noAutofit/>
          </a:bodyPr>
          <a:p>
            <a:pPr marL="343080" indent="-343080" defTabSz="914400">
              <a:lnSpc>
                <a:spcPct val="100000"/>
              </a:lnSpc>
              <a:spcBef>
                <a:spcPts val="479"/>
              </a:spcBef>
              <a:buClr>
                <a:srgbClr val="000000"/>
              </a:buClr>
              <a:buFont typeface="Arial"/>
              <a:buChar char="•"/>
            </a:pPr>
            <a:r>
              <a:rPr b="0" lang="en-US" sz="2400" strike="noStrike" u="none">
                <a:solidFill>
                  <a:schemeClr val="dk1"/>
                </a:solidFill>
                <a:uFillTx/>
                <a:latin typeface="Calibri"/>
              </a:rPr>
              <a:t>Click to edit Master text styles</a:t>
            </a:r>
            <a:endParaRPr b="0" lang="en-US" sz="2400" strike="noStrike" u="none">
              <a:solidFill>
                <a:schemeClr val="dk1"/>
              </a:solidFill>
              <a:uFillTx/>
              <a:latin typeface="Calibri"/>
            </a:endParaRPr>
          </a:p>
          <a:p>
            <a:pPr lvl="1" marL="743040" indent="-28584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Second level</a:t>
            </a:r>
            <a:endParaRPr b="0" lang="en-US" sz="2000" strike="noStrike" u="none">
              <a:solidFill>
                <a:schemeClr val="dk1"/>
              </a:solidFill>
              <a:uFillTx/>
              <a:latin typeface="Calibri"/>
            </a:endParaRPr>
          </a:p>
          <a:p>
            <a:pPr lvl="2" marL="1143000" indent="-228600" defTabSz="914400">
              <a:lnSpc>
                <a:spcPct val="100000"/>
              </a:lnSpc>
              <a:spcBef>
                <a:spcPts val="360"/>
              </a:spcBef>
              <a:buClr>
                <a:srgbClr val="000000"/>
              </a:buClr>
              <a:buFont typeface="Arial"/>
              <a:buChar char="•"/>
            </a:pPr>
            <a:r>
              <a:rPr b="0" lang="en-US" sz="1800" strike="noStrike" u="none">
                <a:solidFill>
                  <a:schemeClr val="dk1"/>
                </a:solidFill>
                <a:uFillTx/>
                <a:latin typeface="Calibri"/>
              </a:rPr>
              <a:t>Third level</a:t>
            </a:r>
            <a:endParaRPr b="0" lang="en-US" sz="1800" strike="noStrike" u="none">
              <a:solidFill>
                <a:schemeClr val="dk1"/>
              </a:solidFill>
              <a:uFillTx/>
              <a:latin typeface="Calibri"/>
            </a:endParaRPr>
          </a:p>
          <a:p>
            <a:pPr lvl="3" marL="1600200" indent="-228600" defTabSz="914400">
              <a:lnSpc>
                <a:spcPct val="100000"/>
              </a:lnSpc>
              <a:spcBef>
                <a:spcPts val="320"/>
              </a:spcBef>
              <a:buClr>
                <a:srgbClr val="000000"/>
              </a:buClr>
              <a:buFont typeface="Arial"/>
              <a:buChar char="–"/>
            </a:pPr>
            <a:r>
              <a:rPr b="0" lang="en-US" sz="1600" strike="noStrike" u="none">
                <a:solidFill>
                  <a:schemeClr val="dk1"/>
                </a:solidFill>
                <a:uFillTx/>
                <a:latin typeface="Calibri"/>
              </a:rPr>
              <a:t>Fourth level</a:t>
            </a:r>
            <a:endParaRPr b="0" lang="en-US" sz="1600" strike="noStrike" u="none">
              <a:solidFill>
                <a:schemeClr val="dk1"/>
              </a:solidFill>
              <a:uFillTx/>
              <a:latin typeface="Calibri"/>
            </a:endParaRPr>
          </a:p>
          <a:p>
            <a:pPr lvl="4" marL="2057400" indent="-228600" defTabSz="914400">
              <a:lnSpc>
                <a:spcPct val="100000"/>
              </a:lnSpc>
              <a:spcBef>
                <a:spcPts val="320"/>
              </a:spcBef>
              <a:buClr>
                <a:srgbClr val="000000"/>
              </a:buClr>
              <a:buFont typeface="Arial"/>
              <a:buChar char="»"/>
            </a:pPr>
            <a:r>
              <a:rPr b="0" lang="en-US" sz="1600" strike="noStrike" u="none">
                <a:solidFill>
                  <a:schemeClr val="dk1"/>
                </a:solidFill>
                <a:uFillTx/>
                <a:latin typeface="Calibri"/>
              </a:rPr>
              <a:t>Fifth level</a:t>
            </a:r>
            <a:endParaRPr b="0" lang="en-US" sz="1600" strike="noStrike" u="none">
              <a:solidFill>
                <a:schemeClr val="dk1"/>
              </a:solidFill>
              <a:uFillTx/>
              <a:latin typeface="Calibri"/>
            </a:endParaRPr>
          </a:p>
        </p:txBody>
      </p:sp>
      <p:sp>
        <p:nvSpPr>
          <p:cNvPr id="40" name="PlaceHolder 4"/>
          <p:cNvSpPr>
            <a:spLocks noGrp="1"/>
          </p:cNvSpPr>
          <p:nvPr>
            <p:ph type="body"/>
          </p:nvPr>
        </p:nvSpPr>
        <p:spPr>
          <a:xfrm>
            <a:off x="4645080" y="1535040"/>
            <a:ext cx="4041360" cy="639360"/>
          </a:xfrm>
          <a:prstGeom prst="rect">
            <a:avLst/>
          </a:prstGeom>
          <a:noFill/>
          <a:ln w="0">
            <a:noFill/>
          </a:ln>
        </p:spPr>
        <p:txBody>
          <a:bodyPr lIns="91440" rIns="91440" tIns="45720" bIns="45720" anchor="b">
            <a:noAutofit/>
          </a:bodyPr>
          <a:p>
            <a:pPr indent="0" defTabSz="914400">
              <a:lnSpc>
                <a:spcPct val="100000"/>
              </a:lnSpc>
              <a:spcBef>
                <a:spcPts val="479"/>
              </a:spcBef>
              <a:buNone/>
              <a:tabLst>
                <a:tab algn="l" pos="0"/>
              </a:tabLst>
            </a:pPr>
            <a:r>
              <a:rPr b="1" lang="en-US" sz="2400" strike="noStrike" u="none">
                <a:solidFill>
                  <a:schemeClr val="dk1"/>
                </a:solidFill>
                <a:uFillTx/>
                <a:latin typeface="Calibri"/>
              </a:rPr>
              <a:t>Click to edit Master text styles</a:t>
            </a:r>
            <a:endParaRPr b="0" lang="en-US" sz="2400" strike="noStrike" u="none">
              <a:solidFill>
                <a:schemeClr val="dk1"/>
              </a:solidFill>
              <a:uFillTx/>
              <a:latin typeface="Calibri"/>
            </a:endParaRPr>
          </a:p>
        </p:txBody>
      </p:sp>
      <p:sp>
        <p:nvSpPr>
          <p:cNvPr id="41" name="PlaceHolder 5"/>
          <p:cNvSpPr>
            <a:spLocks noGrp="1"/>
          </p:cNvSpPr>
          <p:nvPr>
            <p:ph type="body"/>
          </p:nvPr>
        </p:nvSpPr>
        <p:spPr>
          <a:xfrm>
            <a:off x="4645080" y="2174760"/>
            <a:ext cx="4041360" cy="3951000"/>
          </a:xfrm>
          <a:prstGeom prst="rect">
            <a:avLst/>
          </a:prstGeom>
          <a:noFill/>
          <a:ln w="0">
            <a:noFill/>
          </a:ln>
        </p:spPr>
        <p:txBody>
          <a:bodyPr lIns="91440" rIns="91440" tIns="45720" bIns="45720" anchor="t">
            <a:noAutofit/>
          </a:bodyPr>
          <a:p>
            <a:pPr marL="343080" indent="-343080" defTabSz="914400">
              <a:lnSpc>
                <a:spcPct val="100000"/>
              </a:lnSpc>
              <a:spcBef>
                <a:spcPts val="479"/>
              </a:spcBef>
              <a:buClr>
                <a:srgbClr val="000000"/>
              </a:buClr>
              <a:buFont typeface="Arial"/>
              <a:buChar char="•"/>
            </a:pPr>
            <a:r>
              <a:rPr b="0" lang="en-US" sz="2400" strike="noStrike" u="none">
                <a:solidFill>
                  <a:schemeClr val="dk1"/>
                </a:solidFill>
                <a:uFillTx/>
                <a:latin typeface="Calibri"/>
              </a:rPr>
              <a:t>Click to edit Master text styles</a:t>
            </a:r>
            <a:endParaRPr b="0" lang="en-US" sz="2400" strike="noStrike" u="none">
              <a:solidFill>
                <a:schemeClr val="dk1"/>
              </a:solidFill>
              <a:uFillTx/>
              <a:latin typeface="Calibri"/>
            </a:endParaRPr>
          </a:p>
          <a:p>
            <a:pPr lvl="1" marL="743040" indent="-28584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Second level</a:t>
            </a:r>
            <a:endParaRPr b="0" lang="en-US" sz="2000" strike="noStrike" u="none">
              <a:solidFill>
                <a:schemeClr val="dk1"/>
              </a:solidFill>
              <a:uFillTx/>
              <a:latin typeface="Calibri"/>
            </a:endParaRPr>
          </a:p>
          <a:p>
            <a:pPr lvl="2" marL="1143000" indent="-228600" defTabSz="914400">
              <a:lnSpc>
                <a:spcPct val="100000"/>
              </a:lnSpc>
              <a:spcBef>
                <a:spcPts val="360"/>
              </a:spcBef>
              <a:buClr>
                <a:srgbClr val="000000"/>
              </a:buClr>
              <a:buFont typeface="Arial"/>
              <a:buChar char="•"/>
            </a:pPr>
            <a:r>
              <a:rPr b="0" lang="en-US" sz="1800" strike="noStrike" u="none">
                <a:solidFill>
                  <a:schemeClr val="dk1"/>
                </a:solidFill>
                <a:uFillTx/>
                <a:latin typeface="Calibri"/>
              </a:rPr>
              <a:t>Third level</a:t>
            </a:r>
            <a:endParaRPr b="0" lang="en-US" sz="1800" strike="noStrike" u="none">
              <a:solidFill>
                <a:schemeClr val="dk1"/>
              </a:solidFill>
              <a:uFillTx/>
              <a:latin typeface="Calibri"/>
            </a:endParaRPr>
          </a:p>
          <a:p>
            <a:pPr lvl="3" marL="1600200" indent="-228600" defTabSz="914400">
              <a:lnSpc>
                <a:spcPct val="100000"/>
              </a:lnSpc>
              <a:spcBef>
                <a:spcPts val="320"/>
              </a:spcBef>
              <a:buClr>
                <a:srgbClr val="000000"/>
              </a:buClr>
              <a:buFont typeface="Arial"/>
              <a:buChar char="–"/>
            </a:pPr>
            <a:r>
              <a:rPr b="0" lang="en-US" sz="1600" strike="noStrike" u="none">
                <a:solidFill>
                  <a:schemeClr val="dk1"/>
                </a:solidFill>
                <a:uFillTx/>
                <a:latin typeface="Calibri"/>
              </a:rPr>
              <a:t>Fourth level</a:t>
            </a:r>
            <a:endParaRPr b="0" lang="en-US" sz="1600" strike="noStrike" u="none">
              <a:solidFill>
                <a:schemeClr val="dk1"/>
              </a:solidFill>
              <a:uFillTx/>
              <a:latin typeface="Calibri"/>
            </a:endParaRPr>
          </a:p>
          <a:p>
            <a:pPr lvl="4" marL="2057400" indent="-228600" defTabSz="914400">
              <a:lnSpc>
                <a:spcPct val="100000"/>
              </a:lnSpc>
              <a:spcBef>
                <a:spcPts val="320"/>
              </a:spcBef>
              <a:buClr>
                <a:srgbClr val="000000"/>
              </a:buClr>
              <a:buFont typeface="Arial"/>
              <a:buChar char="»"/>
            </a:pPr>
            <a:r>
              <a:rPr b="0" lang="en-US" sz="1600" strike="noStrike" u="none">
                <a:solidFill>
                  <a:schemeClr val="dk1"/>
                </a:solidFill>
                <a:uFillTx/>
                <a:latin typeface="Calibri"/>
              </a:rPr>
              <a:t>Fifth level</a:t>
            </a:r>
            <a:endParaRPr b="0" lang="en-US" sz="1600" strike="noStrike" u="none">
              <a:solidFill>
                <a:schemeClr val="dk1"/>
              </a:solidFill>
              <a:uFillTx/>
              <a:latin typeface="Calibri"/>
            </a:endParaRPr>
          </a:p>
        </p:txBody>
      </p:sp>
      <p:sp>
        <p:nvSpPr>
          <p:cNvPr id="42" name="PlaceHolder 6"/>
          <p:cNvSpPr>
            <a:spLocks noGrp="1"/>
          </p:cNvSpPr>
          <p:nvPr>
            <p:ph type="dt" idx="19"/>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43" name="PlaceHolder 7"/>
          <p:cNvSpPr>
            <a:spLocks noGrp="1"/>
          </p:cNvSpPr>
          <p:nvPr>
            <p:ph type="ftr" idx="20"/>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44" name="PlaceHolder 8"/>
          <p:cNvSpPr>
            <a:spLocks noGrp="1"/>
          </p:cNvSpPr>
          <p:nvPr>
            <p:ph type="sldNum" idx="21"/>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6661BC54-6047-4D9B-A33B-87352BB65C4E}" type="slidenum">
              <a:rPr b="0" lang="en-US" sz="1200" strike="noStrike" u="none">
                <a:solidFill>
                  <a:schemeClr val="dk1">
                    <a:tint val="75000"/>
                  </a:schemeClr>
                </a:solidFill>
                <a:uFillTx/>
                <a:latin typeface="Calibri"/>
              </a:rPr>
              <a:t>1</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trike="noStrike" u="none">
                <a:solidFill>
                  <a:schemeClr val="dk1"/>
                </a:solidFill>
                <a:uFillTx/>
                <a:latin typeface="Calibri"/>
              </a:rPr>
              <a:t>Click to edit Master title style</a:t>
            </a:r>
            <a:endParaRPr b="0" lang="en-US" sz="4400" strike="noStrike" u="none">
              <a:solidFill>
                <a:schemeClr val="dk1"/>
              </a:solidFill>
              <a:uFillTx/>
              <a:latin typeface="Calibri"/>
            </a:endParaRPr>
          </a:p>
        </p:txBody>
      </p:sp>
      <p:sp>
        <p:nvSpPr>
          <p:cNvPr id="46" name="PlaceHolder 2"/>
          <p:cNvSpPr>
            <a:spLocks noGrp="1"/>
          </p:cNvSpPr>
          <p:nvPr>
            <p:ph type="dt" idx="22"/>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&lt;date/time&gt;</a:t>
            </a:r>
            <a:endParaRPr b="0" lang="en-US" sz="1200" strike="noStrike" u="none">
              <a:solidFill>
                <a:srgbClr val="000000"/>
              </a:solidFill>
              <a:uFillTx/>
              <a:latin typeface="Times New Roman"/>
            </a:endParaRPr>
          </a:p>
        </p:txBody>
      </p:sp>
      <p:sp>
        <p:nvSpPr>
          <p:cNvPr id="47" name="PlaceHolder 3"/>
          <p:cNvSpPr>
            <a:spLocks noGrp="1"/>
          </p:cNvSpPr>
          <p:nvPr>
            <p:ph type="ftr" idx="23"/>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48" name="PlaceHolder 4"/>
          <p:cNvSpPr>
            <a:spLocks noGrp="1"/>
          </p:cNvSpPr>
          <p:nvPr>
            <p:ph type="sldNum" idx="24"/>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CB972A8D-A990-44D9-9CBF-875A7D09D9F5}" type="slidenum">
              <a:rPr b="0" lang="en-US" sz="1200" strike="noStrike" u="none">
                <a:solidFill>
                  <a:schemeClr val="dk1">
                    <a:tint val="75000"/>
                  </a:schemeClr>
                </a:solidFill>
                <a:uFillTx/>
                <a:latin typeface="Calibri"/>
              </a:rPr>
              <a:t>&lt;number&gt;</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 name="PlaceHolder 1"/>
          <p:cNvSpPr>
            <a:spLocks noGrp="1"/>
          </p:cNvSpPr>
          <p:nvPr>
            <p:ph type="dt" idx="25"/>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&lt;date/time&gt;</a:t>
            </a:r>
            <a:endParaRPr b="0" lang="en-US" sz="1200" strike="noStrike" u="none">
              <a:solidFill>
                <a:srgbClr val="000000"/>
              </a:solidFill>
              <a:uFillTx/>
              <a:latin typeface="Times New Roman"/>
            </a:endParaRPr>
          </a:p>
        </p:txBody>
      </p:sp>
      <p:sp>
        <p:nvSpPr>
          <p:cNvPr id="51" name="PlaceHolder 2"/>
          <p:cNvSpPr>
            <a:spLocks noGrp="1"/>
          </p:cNvSpPr>
          <p:nvPr>
            <p:ph type="ftr" idx="26"/>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52" name="PlaceHolder 3"/>
          <p:cNvSpPr>
            <a:spLocks noGrp="1"/>
          </p:cNvSpPr>
          <p:nvPr>
            <p:ph type="sldNum" idx="27"/>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4A0962E5-7DE5-4E11-80BD-72A0545BE231}" type="slidenum">
              <a:rPr b="0" lang="en-US" sz="1200" strike="noStrike" u="none">
                <a:solidFill>
                  <a:schemeClr val="dk1">
                    <a:tint val="75000"/>
                  </a:schemeClr>
                </a:solidFill>
                <a:uFillTx/>
                <a:latin typeface="Calibri"/>
              </a:rPr>
              <a:t>&lt;number&gt;</a:t>
            </a:fld>
            <a:endParaRPr b="0" lang="en-US" sz="1200" strike="noStrike" u="none">
              <a:solidFill>
                <a:srgbClr val="000000"/>
              </a:solidFill>
              <a:uFillTx/>
              <a:latin typeface="Times New Roman"/>
            </a:endParaRPr>
          </a:p>
        </p:txBody>
      </p:sp>
      <p:sp>
        <p:nvSpPr>
          <p:cNvPr id="5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en-US" sz="1800" strike="noStrike" u="none">
                <a:solidFill>
                  <a:schemeClr val="dk1"/>
                </a:solidFill>
                <a:uFillTx/>
                <a:latin typeface="Calibri"/>
              </a:rPr>
              <a:t>Click to edit the title text format</a:t>
            </a:r>
            <a:endParaRPr b="0" lang="en-US" sz="1800" strike="noStrike" u="none">
              <a:solidFill>
                <a:schemeClr val="dk1"/>
              </a:solidFill>
              <a:uFillTx/>
              <a:latin typeface="Calibri"/>
            </a:endParaRPr>
          </a:p>
        </p:txBody>
      </p:sp>
      <p:sp>
        <p:nvSpPr>
          <p:cNvPr id="5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chemeClr val="dk1"/>
                </a:solidFill>
                <a:uFillTx/>
                <a:latin typeface="Calibri"/>
              </a:rPr>
              <a:t>Click to edit the outline text format</a:t>
            </a:r>
            <a:endParaRPr b="0" lang="en-US"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n-US" sz="2400" strike="noStrike" u="none">
                <a:solidFill>
                  <a:schemeClr val="dk1"/>
                </a:solidFill>
                <a:uFillTx/>
                <a:latin typeface="Calibri"/>
              </a:rPr>
              <a:t>Second Outline Level</a:t>
            </a:r>
            <a:endParaRPr b="0" lang="en-US"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n-US" sz="2000" strike="noStrike" u="none">
                <a:solidFill>
                  <a:schemeClr val="dk1"/>
                </a:solidFill>
                <a:uFillTx/>
                <a:latin typeface="Calibri"/>
              </a:rPr>
              <a:t>Third Outline Level</a:t>
            </a:r>
            <a:endParaRPr b="0" lang="en-US"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n-US" sz="2000" strike="noStrike" u="none">
                <a:solidFill>
                  <a:schemeClr val="dk1"/>
                </a:solidFill>
                <a:uFillTx/>
                <a:latin typeface="Calibri"/>
              </a:rPr>
              <a:t>Fourth Outline Level</a:t>
            </a:r>
            <a:endParaRPr b="0" lang="en-US"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n-US" sz="2000" strike="noStrike" u="none">
                <a:solidFill>
                  <a:schemeClr val="dk1"/>
                </a:solidFill>
                <a:uFillTx/>
                <a:latin typeface="Calibri"/>
              </a:rPr>
              <a:t>Fifth Outline Level</a:t>
            </a:r>
            <a:endParaRPr b="0" lang="en-US"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n-US" sz="2000" strike="noStrike" u="none">
                <a:solidFill>
                  <a:schemeClr val="dk1"/>
                </a:solidFill>
                <a:uFillTx/>
                <a:latin typeface="Calibri"/>
              </a:rPr>
              <a:t>Sixth Outline Level</a:t>
            </a:r>
            <a:endParaRPr b="0" lang="en-US"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n-US" sz="2000" strike="noStrike" u="none">
                <a:solidFill>
                  <a:schemeClr val="dk1"/>
                </a:solidFill>
                <a:uFillTx/>
                <a:latin typeface="Calibri"/>
              </a:rPr>
              <a:t>Seventh Outline Level</a:t>
            </a:r>
            <a:endParaRPr b="0" lang="en-US"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5" r:id="rId2"/>
    <p:sldLayoutId id="2147483666" r:id="rId3"/>
    <p:sldLayoutId id="2147483667" r:id="rId4"/>
    <p:sldLayoutId id="2147483668" r:id="rId5"/>
    <p:sldLayoutId id="2147483669" r:id="rId6"/>
    <p:sldLayoutId id="2147483670" r:id="rId7"/>
    <p:sldLayoutId id="2147483671" r:id="rId8"/>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1.png"/><Relationship Id="rId6" Type="http://schemas.openxmlformats.org/officeDocument/2006/relationships/image" Target="../media/image2.svg"/><Relationship Id="rId7" Type="http://schemas.openxmlformats.org/officeDocument/2006/relationships/slideLayout" Target="../slideLayouts/slideLayout9.xml"/>
</Relationships>
</file>

<file path=ppt/slides/_rels/slide10.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slideLayout" Target="../slideLayouts/slideLayout9.xml"/>
</Relationships>
</file>

<file path=ppt/slides/_rels/slide1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slideLayout" Target="../slideLayouts/slideLayout9.xml"/>
</Relationships>
</file>

<file path=ppt/slides/_rels/slide1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6.png"/><Relationship Id="rId6" Type="http://schemas.openxmlformats.org/officeDocument/2006/relationships/image" Target="../media/image13.png"/><Relationship Id="rId7" Type="http://schemas.openxmlformats.org/officeDocument/2006/relationships/slideLayout" Target="../slideLayouts/slideLayout9.xml"/>
</Relationships>
</file>

<file path=ppt/slides/_rels/slide1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slideLayout" Target="../slideLayouts/slideLayout9.xml"/>
</Relationships>
</file>

<file path=ppt/slides/_rels/slide1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6.png"/><Relationship Id="rId6" Type="http://schemas.openxmlformats.org/officeDocument/2006/relationships/image" Target="../media/image15.png"/><Relationship Id="rId7" Type="http://schemas.openxmlformats.org/officeDocument/2006/relationships/slideLayout" Target="../slideLayouts/slideLayout9.xml"/>
</Relationships>
</file>

<file path=ppt/slides/_rels/slide1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6.png"/><Relationship Id="rId6" Type="http://schemas.openxmlformats.org/officeDocument/2006/relationships/image" Target="../media/image16.png"/><Relationship Id="rId7" Type="http://schemas.openxmlformats.org/officeDocument/2006/relationships/slideLayout" Target="../slideLayouts/slideLayout9.xml"/>
</Relationships>
</file>

<file path=ppt/slides/_rels/slide1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6.png"/><Relationship Id="rId6" Type="http://schemas.openxmlformats.org/officeDocument/2006/relationships/image" Target="../media/image17.png"/><Relationship Id="rId7" Type="http://schemas.openxmlformats.org/officeDocument/2006/relationships/slideLayout" Target="../slideLayouts/slideLayout9.xml"/>
</Relationships>
</file>

<file path=ppt/slides/_rels/slide1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6.png"/><Relationship Id="rId6" Type="http://schemas.openxmlformats.org/officeDocument/2006/relationships/image" Target="../media/image18.png"/><Relationship Id="rId7" Type="http://schemas.openxmlformats.org/officeDocument/2006/relationships/slideLayout" Target="../slideLayouts/slideLayout9.xml"/>
</Relationships>
</file>

<file path=ppt/slides/_rels/slide1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6.png"/><Relationship Id="rId6" Type="http://schemas.openxmlformats.org/officeDocument/2006/relationships/image" Target="../media/image18.png"/><Relationship Id="rId7" Type="http://schemas.openxmlformats.org/officeDocument/2006/relationships/slideLayout" Target="../slideLayouts/slideLayout9.xml"/>
</Relationships>
</file>

<file path=ppt/slides/_rels/slide19.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6.png"/><Relationship Id="rId6" Type="http://schemas.openxmlformats.org/officeDocument/2006/relationships/image" Target="../media/image19.png"/><Relationship Id="rId7" Type="http://schemas.openxmlformats.org/officeDocument/2006/relationships/slideLayout" Target="../slideLayouts/slideLayout9.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slideLayout" Target="../slideLayouts/slideLayout9.xml"/>
</Relationships>
</file>

<file path=ppt/slides/_rels/slide20.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6.png"/><Relationship Id="rId6" Type="http://schemas.openxmlformats.org/officeDocument/2006/relationships/image" Target="../media/image20.png"/><Relationship Id="rId7" Type="http://schemas.openxmlformats.org/officeDocument/2006/relationships/slideLayout" Target="../slideLayouts/slideLayout9.xml"/>
</Relationships>
</file>

<file path=ppt/slides/_rels/slide2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6.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slideLayout" Target="../slideLayouts/slideLayout9.xml"/>
</Relationships>
</file>

<file path=ppt/slides/_rels/slide2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6.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slideLayout" Target="../slideLayouts/slideLayout9.xml"/>
</Relationships>
</file>

<file path=ppt/slides/_rels/slide2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slideLayout" Target="../slideLayouts/slideLayout9.xml"/>
</Relationships>
</file>

<file path=ppt/slides/_rels/slide2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6.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slideLayout" Target="../slideLayouts/slideLayout9.xml"/>
</Relationships>
</file>

<file path=ppt/slides/_rels/slide2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9.xml"/>
</Relationships>
</file>

<file path=ppt/slides/_rels/slide26.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9.xml"/>
</Relationships>
</file>

<file path=ppt/slides/_rels/slide2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9.xml"/>
</Relationships>
</file>

<file path=ppt/slides/_rels/slide2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6.png"/><Relationship Id="rId6" Type="http://schemas.openxmlformats.org/officeDocument/2006/relationships/slideLayout" Target="../slideLayouts/slideLayout9.xml"/>
</Relationships>
</file>

<file path=ppt/slides/_rels/slide29.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1.png"/><Relationship Id="rId6" Type="http://schemas.openxmlformats.org/officeDocument/2006/relationships/image" Target="../media/image2.svg"/><Relationship Id="rId7" Type="http://schemas.openxmlformats.org/officeDocument/2006/relationships/slideLayout" Target="../slideLayouts/slideLayout9.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slideLayout" Target="../slideLayouts/slideLayout9.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slideLayout" Target="../slideLayouts/slideLayout9.xml"/>
</Relationships>
</file>

<file path=ppt/slides/_rels/slide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5.png"/><Relationship Id="rId6" Type="http://schemas.openxmlformats.org/officeDocument/2006/relationships/slideLayout" Target="../slideLayouts/slideLayout9.xml"/>
</Relationships>
</file>

<file path=ppt/slides/_rels/slide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6.png"/><Relationship Id="rId6" Type="http://schemas.openxmlformats.org/officeDocument/2006/relationships/slideLayout" Target="../slideLayouts/slideLayout9.xml"/>
</Relationships>
</file>

<file path=ppt/slides/_rels/slide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6.png"/><Relationship Id="rId6" Type="http://schemas.openxmlformats.org/officeDocument/2006/relationships/slideLayout" Target="../slideLayouts/slideLayout9.xml"/>
</Relationships>
</file>

<file path=ppt/slides/_rels/slide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6.png"/><Relationship Id="rId6" Type="http://schemas.openxmlformats.org/officeDocument/2006/relationships/slideLayout" Target="../slideLayouts/slideLayout9.xml"/>
</Relationships>
</file>

<file path=ppt/slides/_rels/slide9.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6.png"/><Relationship Id="rId6" Type="http://schemas.openxmlformats.org/officeDocument/2006/relationships/slideLayout" Target="../slideLayouts/slideLayout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Freeform 2"/>
          <p:cNvSpPr/>
          <p:nvPr/>
        </p:nvSpPr>
        <p:spPr>
          <a:xfrm rot="21175800">
            <a:off x="-228600" y="802440"/>
            <a:ext cx="21928680" cy="7934040"/>
          </a:xfrm>
          <a:custGeom>
            <a:avLst/>
            <a:gdLst>
              <a:gd name="textAreaLeft" fmla="*/ 0 w 21928680"/>
              <a:gd name="textAreaRight" fmla="*/ 21929040 w 21928680"/>
              <a:gd name="textAreaTop" fmla="*/ 0 h 7934040"/>
              <a:gd name="textAreaBottom" fmla="*/ 7934400 h 7934040"/>
            </a:gdLst>
            <a:ahLst/>
            <a:rect l="textAreaLeft" t="textAreaTop" r="textAreaRight" b="textAreaBottom"/>
            <a:pathLst>
              <a:path w="21929002" h="7934312">
                <a:moveTo>
                  <a:pt x="0" y="0"/>
                </a:moveTo>
                <a:lnTo>
                  <a:pt x="21929002" y="0"/>
                </a:lnTo>
                <a:lnTo>
                  <a:pt x="21929002" y="7934312"/>
                </a:lnTo>
                <a:lnTo>
                  <a:pt x="0" y="7934312"/>
                </a:lnTo>
                <a:lnTo>
                  <a:pt x="0" y="0"/>
                </a:lnTo>
                <a:close/>
              </a:path>
            </a:pathLst>
          </a:custGeom>
          <a:blipFill rotWithShape="0">
            <a:blip r:embed="rId1">
              <a:extLst>
                <a:ext uri="{96DAC541-7B7A-43D3-8B79-37D633B846F1}">
                  <asvg:svgBlip xmlns:asvg="http://schemas.microsoft.com/office/drawing/2016/SVG/main" r:embed="rId2"/>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76" name="TextBox 3"/>
          <p:cNvSpPr/>
          <p:nvPr/>
        </p:nvSpPr>
        <p:spPr>
          <a:xfrm>
            <a:off x="-704160" y="3534840"/>
            <a:ext cx="19696320" cy="1834920"/>
          </a:xfrm>
          <a:prstGeom prst="rect">
            <a:avLst/>
          </a:prstGeom>
          <a:noFill/>
          <a:ln w="0">
            <a:noFill/>
          </a:ln>
        </p:spPr>
        <p:style>
          <a:lnRef idx="0"/>
          <a:fillRef idx="0"/>
          <a:effectRef idx="0"/>
          <a:fontRef idx="minor"/>
        </p:style>
        <p:txBody>
          <a:bodyPr lIns="0" rIns="0" tIns="0" bIns="0" anchor="t">
            <a:spAutoFit/>
          </a:bodyPr>
          <a:p>
            <a:pPr algn="ctr" defTabSz="914400">
              <a:lnSpc>
                <a:spcPts val="14445"/>
              </a:lnSpc>
            </a:pPr>
            <a:r>
              <a:rPr b="1" lang="en-US" sz="14450" strike="noStrike" u="none">
                <a:solidFill>
                  <a:srgbClr val="3d36a8"/>
                </a:solidFill>
                <a:uFillTx/>
                <a:latin typeface="Agrandir Wide Heavy"/>
                <a:ea typeface="Agrandir Wide Heavy"/>
              </a:rPr>
              <a:t>WELCOME</a:t>
            </a:r>
            <a:endParaRPr b="0" lang="en-US" sz="14450" strike="noStrike" u="none">
              <a:solidFill>
                <a:srgbClr val="000000"/>
              </a:solidFill>
              <a:uFillTx/>
              <a:latin typeface="Arial"/>
            </a:endParaRPr>
          </a:p>
        </p:txBody>
      </p:sp>
      <p:sp>
        <p:nvSpPr>
          <p:cNvPr id="77" name="Freeform 4"/>
          <p:cNvSpPr/>
          <p:nvPr/>
        </p:nvSpPr>
        <p:spPr>
          <a:xfrm rot="21175800">
            <a:off x="4937040" y="8358120"/>
            <a:ext cx="21928680" cy="7934040"/>
          </a:xfrm>
          <a:custGeom>
            <a:avLst/>
            <a:gdLst>
              <a:gd name="textAreaLeft" fmla="*/ 0 w 21928680"/>
              <a:gd name="textAreaRight" fmla="*/ 21929040 w 21928680"/>
              <a:gd name="textAreaTop" fmla="*/ 0 h 7934040"/>
              <a:gd name="textAreaBottom" fmla="*/ 7934400 h 7934040"/>
            </a:gdLst>
            <a:ahLst/>
            <a:rect l="textAreaLeft" t="textAreaTop" r="textAreaRight" b="textAreaBottom"/>
            <a:pathLst>
              <a:path w="21929002" h="7934312">
                <a:moveTo>
                  <a:pt x="0" y="0"/>
                </a:moveTo>
                <a:lnTo>
                  <a:pt x="21929002" y="0"/>
                </a:lnTo>
                <a:lnTo>
                  <a:pt x="21929002" y="7934312"/>
                </a:lnTo>
                <a:lnTo>
                  <a:pt x="0" y="7934312"/>
                </a:lnTo>
                <a:lnTo>
                  <a:pt x="0" y="0"/>
                </a:lnTo>
                <a:close/>
              </a:path>
            </a:pathLst>
          </a:custGeom>
          <a:blipFill rotWithShape="0">
            <a:blip r:embed="rId3">
              <a:extLst>
                <a:ext uri="{96DAC541-7B7A-43D3-8B79-37D633B846F1}">
                  <asvg:svgBlip xmlns:asvg="http://schemas.microsoft.com/office/drawing/2016/SVG/main" r:embed="rId4"/>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78" name="Freeform 5"/>
          <p:cNvSpPr/>
          <p:nvPr/>
        </p:nvSpPr>
        <p:spPr>
          <a:xfrm rot="19269600">
            <a:off x="-10199880" y="-1608480"/>
            <a:ext cx="21928680" cy="7934040"/>
          </a:xfrm>
          <a:custGeom>
            <a:avLst/>
            <a:gdLst>
              <a:gd name="textAreaLeft" fmla="*/ 0 w 21928680"/>
              <a:gd name="textAreaRight" fmla="*/ 21929040 w 21928680"/>
              <a:gd name="textAreaTop" fmla="*/ 0 h 7934040"/>
              <a:gd name="textAreaBottom" fmla="*/ 7934400 h 7934040"/>
            </a:gdLst>
            <a:ahLst/>
            <a:rect l="textAreaLeft" t="textAreaTop" r="textAreaRight" b="textAreaBottom"/>
            <a:pathLst>
              <a:path w="21929002" h="7934312">
                <a:moveTo>
                  <a:pt x="0" y="0"/>
                </a:moveTo>
                <a:lnTo>
                  <a:pt x="21929002" y="0"/>
                </a:lnTo>
                <a:lnTo>
                  <a:pt x="21929002" y="7934312"/>
                </a:lnTo>
                <a:lnTo>
                  <a:pt x="0" y="7934312"/>
                </a:lnTo>
                <a:lnTo>
                  <a:pt x="0" y="0"/>
                </a:lnTo>
                <a:close/>
              </a:path>
            </a:pathLst>
          </a:custGeom>
          <a:blipFill rotWithShape="0">
            <a:blip r:embed="rId5">
              <a:extLst>
                <a:ext uri="{96DAC541-7B7A-43D3-8B79-37D633B846F1}">
                  <asvg:svgBlip xmlns:asvg="http://schemas.microsoft.com/office/drawing/2016/SVG/main" r:embed="rId6"/>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Freeform 2"/>
          <p:cNvSpPr/>
          <p:nvPr/>
        </p:nvSpPr>
        <p:spPr>
          <a:xfrm rot="20393400">
            <a:off x="-10219320" y="-3723840"/>
            <a:ext cx="29859120" cy="10803240"/>
          </a:xfrm>
          <a:custGeom>
            <a:avLst/>
            <a:gdLst>
              <a:gd name="textAreaLeft" fmla="*/ 0 w 29859120"/>
              <a:gd name="textAreaRight" fmla="*/ 29859480 w 29859120"/>
              <a:gd name="textAreaTop" fmla="*/ 0 h 10803240"/>
              <a:gd name="textAreaBottom" fmla="*/ 10803600 h 10803240"/>
            </a:gdLst>
            <a:ahLst/>
            <a:rect l="textAreaLeft" t="textAreaTop" r="textAreaRight" b="textAreaBottom"/>
            <a:pathLst>
              <a:path w="29859551" h="10803728">
                <a:moveTo>
                  <a:pt x="0" y="0"/>
                </a:moveTo>
                <a:lnTo>
                  <a:pt x="29859551" y="0"/>
                </a:lnTo>
                <a:lnTo>
                  <a:pt x="29859551" y="10803728"/>
                </a:lnTo>
                <a:lnTo>
                  <a:pt x="0" y="10803728"/>
                </a:lnTo>
                <a:lnTo>
                  <a:pt x="0" y="0"/>
                </a:lnTo>
                <a:close/>
              </a:path>
            </a:pathLst>
          </a:custGeom>
          <a:blipFill rotWithShape="0">
            <a:blip r:embed="rId1">
              <a:extLst>
                <a:ext uri="{96DAC541-7B7A-43D3-8B79-37D633B846F1}">
                  <asvg:svgBlip xmlns:asvg="http://schemas.microsoft.com/office/drawing/2016/SVG/main" r:embed="rId2"/>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26" name="Freeform 3"/>
          <p:cNvSpPr/>
          <p:nvPr/>
        </p:nvSpPr>
        <p:spPr>
          <a:xfrm rot="21175800">
            <a:off x="7616880" y="6805800"/>
            <a:ext cx="21928680" cy="7934040"/>
          </a:xfrm>
          <a:custGeom>
            <a:avLst/>
            <a:gdLst>
              <a:gd name="textAreaLeft" fmla="*/ 0 w 21928680"/>
              <a:gd name="textAreaRight" fmla="*/ 21929040 w 21928680"/>
              <a:gd name="textAreaTop" fmla="*/ 0 h 7934040"/>
              <a:gd name="textAreaBottom" fmla="*/ 7934400 h 7934040"/>
            </a:gdLst>
            <a:ahLst/>
            <a:rect l="textAreaLeft" t="textAreaTop" r="textAreaRight" b="textAreaBottom"/>
            <a:pathLst>
              <a:path w="21929002" h="7934312">
                <a:moveTo>
                  <a:pt x="0" y="0"/>
                </a:moveTo>
                <a:lnTo>
                  <a:pt x="21929002" y="0"/>
                </a:lnTo>
                <a:lnTo>
                  <a:pt x="21929002" y="7934312"/>
                </a:lnTo>
                <a:lnTo>
                  <a:pt x="0" y="7934312"/>
                </a:lnTo>
                <a:lnTo>
                  <a:pt x="0" y="0"/>
                </a:lnTo>
                <a:close/>
              </a:path>
            </a:pathLst>
          </a:custGeom>
          <a:blipFill rotWithShape="0">
            <a:blip r:embed="rId3">
              <a:extLst>
                <a:ext uri="{96DAC541-7B7A-43D3-8B79-37D633B846F1}">
                  <asvg:svgBlip xmlns:asvg="http://schemas.microsoft.com/office/drawing/2016/SVG/main" r:embed="rId4"/>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27" name="Freeform 4"/>
          <p:cNvSpPr/>
          <p:nvPr/>
        </p:nvSpPr>
        <p:spPr>
          <a:xfrm>
            <a:off x="8118720" y="1648080"/>
            <a:ext cx="7205040" cy="2485800"/>
          </a:xfrm>
          <a:custGeom>
            <a:avLst/>
            <a:gdLst>
              <a:gd name="textAreaLeft" fmla="*/ 0 w 7205040"/>
              <a:gd name="textAreaRight" fmla="*/ 7205400 w 7205040"/>
              <a:gd name="textAreaTop" fmla="*/ 0 h 2485800"/>
              <a:gd name="textAreaBottom" fmla="*/ 2486160 h 2485800"/>
            </a:gdLst>
            <a:ahLst/>
            <a:rect l="textAreaLeft" t="textAreaTop" r="textAreaRight" b="textAreaBottom"/>
            <a:pathLst>
              <a:path w="7205221" h="2486315">
                <a:moveTo>
                  <a:pt x="0" y="0"/>
                </a:moveTo>
                <a:lnTo>
                  <a:pt x="7205221" y="0"/>
                </a:lnTo>
                <a:lnTo>
                  <a:pt x="7205221" y="2486315"/>
                </a:lnTo>
                <a:lnTo>
                  <a:pt x="0" y="2486315"/>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28" name="Freeform 5"/>
          <p:cNvSpPr/>
          <p:nvPr/>
        </p:nvSpPr>
        <p:spPr>
          <a:xfrm>
            <a:off x="1786320" y="4398840"/>
            <a:ext cx="6724080" cy="5579280"/>
          </a:xfrm>
          <a:custGeom>
            <a:avLst/>
            <a:gdLst>
              <a:gd name="textAreaLeft" fmla="*/ 0 w 6724080"/>
              <a:gd name="textAreaRight" fmla="*/ 6724440 w 6724080"/>
              <a:gd name="textAreaTop" fmla="*/ 0 h 5579280"/>
              <a:gd name="textAreaBottom" fmla="*/ 5579640 h 5579280"/>
            </a:gdLst>
            <a:ahLst/>
            <a:rect l="textAreaLeft" t="textAreaTop" r="textAreaRight" b="textAreaBottom"/>
            <a:pathLst>
              <a:path w="6724373" h="5579799">
                <a:moveTo>
                  <a:pt x="0" y="0"/>
                </a:moveTo>
                <a:lnTo>
                  <a:pt x="6724372" y="0"/>
                </a:lnTo>
                <a:lnTo>
                  <a:pt x="6724372" y="5579799"/>
                </a:lnTo>
                <a:lnTo>
                  <a:pt x="0" y="5579799"/>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29" name="Freeform 6"/>
          <p:cNvSpPr/>
          <p:nvPr/>
        </p:nvSpPr>
        <p:spPr>
          <a:xfrm>
            <a:off x="10077120" y="4241880"/>
            <a:ext cx="5246640" cy="6044760"/>
          </a:xfrm>
          <a:custGeom>
            <a:avLst/>
            <a:gdLst>
              <a:gd name="textAreaLeft" fmla="*/ 0 w 5246640"/>
              <a:gd name="textAreaRight" fmla="*/ 5247000 w 5246640"/>
              <a:gd name="textAreaTop" fmla="*/ 0 h 6044760"/>
              <a:gd name="textAreaBottom" fmla="*/ 6045120 h 6044760"/>
            </a:gdLst>
            <a:ahLst/>
            <a:rect l="textAreaLeft" t="textAreaTop" r="textAreaRight" b="textAreaBottom"/>
            <a:pathLst>
              <a:path w="5246826" h="6045256">
                <a:moveTo>
                  <a:pt x="0" y="0"/>
                </a:moveTo>
                <a:lnTo>
                  <a:pt x="5246826" y="0"/>
                </a:lnTo>
                <a:lnTo>
                  <a:pt x="5246826" y="6045256"/>
                </a:lnTo>
                <a:lnTo>
                  <a:pt x="0" y="6045256"/>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30" name="TextBox 7"/>
          <p:cNvSpPr/>
          <p:nvPr/>
        </p:nvSpPr>
        <p:spPr>
          <a:xfrm>
            <a:off x="6670440" y="2026080"/>
            <a:ext cx="10588680" cy="577080"/>
          </a:xfrm>
          <a:prstGeom prst="rect">
            <a:avLst/>
          </a:prstGeom>
          <a:noFill/>
          <a:ln w="0">
            <a:noFill/>
          </a:ln>
        </p:spPr>
        <p:style>
          <a:lnRef idx="0"/>
          <a:fillRef idx="0"/>
          <a:effectRef idx="0"/>
          <a:fontRef idx="minor"/>
        </p:style>
        <p:txBody>
          <a:bodyPr lIns="0" rIns="0" tIns="0" bIns="0" anchor="t">
            <a:spAutoFit/>
          </a:bodyPr>
          <a:p>
            <a:pPr algn="ctr" defTabSz="914400">
              <a:lnSpc>
                <a:spcPts val="4541"/>
              </a:lnSpc>
            </a:pPr>
            <a:r>
              <a:rPr b="1" lang="en-US" sz="4540" strike="noStrike" u="none">
                <a:solidFill>
                  <a:srgbClr val="3d36a8"/>
                </a:solidFill>
                <a:uFillTx/>
                <a:latin typeface="Agrandir Wide Heavy"/>
                <a:ea typeface="Agrandir Wide Heavy"/>
              </a:rPr>
              <a:t>DIAGRAMS</a:t>
            </a:r>
            <a:endParaRPr b="0" lang="en-US" sz="4540" strike="noStrike" u="none">
              <a:solidFill>
                <a:srgbClr val="000000"/>
              </a:solidFill>
              <a:uFillTx/>
              <a:latin typeface="Arial"/>
            </a:endParaRPr>
          </a:p>
        </p:txBody>
      </p:sp>
      <p:sp>
        <p:nvSpPr>
          <p:cNvPr id="131" name="TextBox 8"/>
          <p:cNvSpPr/>
          <p:nvPr/>
        </p:nvSpPr>
        <p:spPr>
          <a:xfrm>
            <a:off x="1253880" y="2994120"/>
            <a:ext cx="5416200" cy="500040"/>
          </a:xfrm>
          <a:prstGeom prst="rect">
            <a:avLst/>
          </a:prstGeom>
          <a:noFill/>
          <a:ln w="0">
            <a:noFill/>
          </a:ln>
        </p:spPr>
        <p:style>
          <a:lnRef idx="0"/>
          <a:fillRef idx="0"/>
          <a:effectRef idx="0"/>
          <a:fontRef idx="minor"/>
        </p:style>
        <p:txBody>
          <a:bodyPr lIns="0" rIns="0" tIns="0" bIns="0" anchor="t">
            <a:spAutoFit/>
          </a:bodyPr>
          <a:p>
            <a:pPr algn="ctr" defTabSz="914400">
              <a:lnSpc>
                <a:spcPts val="3934"/>
              </a:lnSpc>
            </a:pPr>
            <a:r>
              <a:rPr b="1" lang="en-US" sz="3930" strike="noStrike" u="none">
                <a:solidFill>
                  <a:srgbClr val="3d36a8"/>
                </a:solidFill>
                <a:uFillTx/>
                <a:latin typeface="Agrandir Wide Heavy"/>
                <a:ea typeface="Agrandir Wide Heavy"/>
              </a:rPr>
              <a:t>Use Case Diagram </a:t>
            </a:r>
            <a:endParaRPr b="0" lang="en-US" sz="393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Freeform 2"/>
          <p:cNvSpPr/>
          <p:nvPr/>
        </p:nvSpPr>
        <p:spPr>
          <a:xfrm rot="20393400">
            <a:off x="-10219320" y="-3723840"/>
            <a:ext cx="29859120" cy="10803240"/>
          </a:xfrm>
          <a:custGeom>
            <a:avLst/>
            <a:gdLst>
              <a:gd name="textAreaLeft" fmla="*/ 0 w 29859120"/>
              <a:gd name="textAreaRight" fmla="*/ 29859480 w 29859120"/>
              <a:gd name="textAreaTop" fmla="*/ 0 h 10803240"/>
              <a:gd name="textAreaBottom" fmla="*/ 10803600 h 10803240"/>
            </a:gdLst>
            <a:ahLst/>
            <a:rect l="textAreaLeft" t="textAreaTop" r="textAreaRight" b="textAreaBottom"/>
            <a:pathLst>
              <a:path w="29859551" h="10803728">
                <a:moveTo>
                  <a:pt x="0" y="0"/>
                </a:moveTo>
                <a:lnTo>
                  <a:pt x="29859551" y="0"/>
                </a:lnTo>
                <a:lnTo>
                  <a:pt x="29859551" y="10803728"/>
                </a:lnTo>
                <a:lnTo>
                  <a:pt x="0" y="10803728"/>
                </a:lnTo>
                <a:lnTo>
                  <a:pt x="0" y="0"/>
                </a:lnTo>
                <a:close/>
              </a:path>
            </a:pathLst>
          </a:custGeom>
          <a:blipFill rotWithShape="0">
            <a:blip r:embed="rId1">
              <a:extLst>
                <a:ext uri="{96DAC541-7B7A-43D3-8B79-37D633B846F1}">
                  <asvg:svgBlip xmlns:asvg="http://schemas.microsoft.com/office/drawing/2016/SVG/main" r:embed="rId2"/>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33" name="Freeform 3"/>
          <p:cNvSpPr/>
          <p:nvPr/>
        </p:nvSpPr>
        <p:spPr>
          <a:xfrm rot="21175800">
            <a:off x="7616880" y="6805800"/>
            <a:ext cx="21928680" cy="7934040"/>
          </a:xfrm>
          <a:custGeom>
            <a:avLst/>
            <a:gdLst>
              <a:gd name="textAreaLeft" fmla="*/ 0 w 21928680"/>
              <a:gd name="textAreaRight" fmla="*/ 21929040 w 21928680"/>
              <a:gd name="textAreaTop" fmla="*/ 0 h 7934040"/>
              <a:gd name="textAreaBottom" fmla="*/ 7934400 h 7934040"/>
            </a:gdLst>
            <a:ahLst/>
            <a:rect l="textAreaLeft" t="textAreaTop" r="textAreaRight" b="textAreaBottom"/>
            <a:pathLst>
              <a:path w="21929002" h="7934312">
                <a:moveTo>
                  <a:pt x="0" y="0"/>
                </a:moveTo>
                <a:lnTo>
                  <a:pt x="21929002" y="0"/>
                </a:lnTo>
                <a:lnTo>
                  <a:pt x="21929002" y="7934312"/>
                </a:lnTo>
                <a:lnTo>
                  <a:pt x="0" y="7934312"/>
                </a:lnTo>
                <a:lnTo>
                  <a:pt x="0" y="0"/>
                </a:lnTo>
                <a:close/>
              </a:path>
            </a:pathLst>
          </a:custGeom>
          <a:blipFill rotWithShape="0">
            <a:blip r:embed="rId3">
              <a:extLst>
                <a:ext uri="{96DAC541-7B7A-43D3-8B79-37D633B846F1}">
                  <asvg:svgBlip xmlns:asvg="http://schemas.microsoft.com/office/drawing/2016/SVG/main" r:embed="rId4"/>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34" name="Freeform 4"/>
          <p:cNvSpPr/>
          <p:nvPr/>
        </p:nvSpPr>
        <p:spPr>
          <a:xfrm>
            <a:off x="9519120" y="1028880"/>
            <a:ext cx="5694480" cy="1706760"/>
          </a:xfrm>
          <a:custGeom>
            <a:avLst/>
            <a:gdLst>
              <a:gd name="textAreaLeft" fmla="*/ 0 w 5694480"/>
              <a:gd name="textAreaRight" fmla="*/ 5694840 w 5694480"/>
              <a:gd name="textAreaTop" fmla="*/ 0 h 1706760"/>
              <a:gd name="textAreaBottom" fmla="*/ 1707120 h 1706760"/>
            </a:gdLst>
            <a:ahLst/>
            <a:rect l="textAreaLeft" t="textAreaTop" r="textAreaRight" b="textAreaBottom"/>
            <a:pathLst>
              <a:path w="5694759" h="1707246">
                <a:moveTo>
                  <a:pt x="0" y="0"/>
                </a:moveTo>
                <a:lnTo>
                  <a:pt x="5694760" y="0"/>
                </a:lnTo>
                <a:lnTo>
                  <a:pt x="5694760" y="1707246"/>
                </a:lnTo>
                <a:lnTo>
                  <a:pt x="0" y="1707246"/>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35" name="Freeform 5"/>
          <p:cNvSpPr/>
          <p:nvPr/>
        </p:nvSpPr>
        <p:spPr>
          <a:xfrm>
            <a:off x="1865160" y="3339360"/>
            <a:ext cx="5346720" cy="5918400"/>
          </a:xfrm>
          <a:custGeom>
            <a:avLst/>
            <a:gdLst>
              <a:gd name="textAreaLeft" fmla="*/ 0 w 5346720"/>
              <a:gd name="textAreaRight" fmla="*/ 5347080 w 5346720"/>
              <a:gd name="textAreaTop" fmla="*/ 0 h 5918400"/>
              <a:gd name="textAreaBottom" fmla="*/ 5918760 h 5918400"/>
            </a:gdLst>
            <a:ahLst/>
            <a:rect l="textAreaLeft" t="textAreaTop" r="textAreaRight" b="textAreaBottom"/>
            <a:pathLst>
              <a:path w="5346917" h="5918807">
                <a:moveTo>
                  <a:pt x="0" y="0"/>
                </a:moveTo>
                <a:lnTo>
                  <a:pt x="5346917" y="0"/>
                </a:lnTo>
                <a:lnTo>
                  <a:pt x="5346917" y="5918807"/>
                </a:lnTo>
                <a:lnTo>
                  <a:pt x="0" y="5918807"/>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36" name="Freeform 6"/>
          <p:cNvSpPr/>
          <p:nvPr/>
        </p:nvSpPr>
        <p:spPr>
          <a:xfrm>
            <a:off x="6816240" y="3963240"/>
            <a:ext cx="5689440" cy="6117120"/>
          </a:xfrm>
          <a:custGeom>
            <a:avLst/>
            <a:gdLst>
              <a:gd name="textAreaLeft" fmla="*/ 0 w 5689440"/>
              <a:gd name="textAreaRight" fmla="*/ 5689800 w 5689440"/>
              <a:gd name="textAreaTop" fmla="*/ 0 h 6117120"/>
              <a:gd name="textAreaBottom" fmla="*/ 6117480 h 6117120"/>
            </a:gdLst>
            <a:ahLst/>
            <a:rect l="textAreaLeft" t="textAreaTop" r="textAreaRight" b="textAreaBottom"/>
            <a:pathLst>
              <a:path w="5689668" h="6117531">
                <a:moveTo>
                  <a:pt x="0" y="0"/>
                </a:moveTo>
                <a:lnTo>
                  <a:pt x="5689668" y="0"/>
                </a:lnTo>
                <a:lnTo>
                  <a:pt x="5689668" y="6117532"/>
                </a:lnTo>
                <a:lnTo>
                  <a:pt x="0" y="6117532"/>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37" name="Freeform 7"/>
          <p:cNvSpPr/>
          <p:nvPr/>
        </p:nvSpPr>
        <p:spPr>
          <a:xfrm>
            <a:off x="11855520" y="3113280"/>
            <a:ext cx="5643000" cy="6144840"/>
          </a:xfrm>
          <a:custGeom>
            <a:avLst/>
            <a:gdLst>
              <a:gd name="textAreaLeft" fmla="*/ 0 w 5643000"/>
              <a:gd name="textAreaRight" fmla="*/ 5643360 w 5643000"/>
              <a:gd name="textAreaTop" fmla="*/ 0 h 6144840"/>
              <a:gd name="textAreaBottom" fmla="*/ 6145200 h 6144840"/>
            </a:gdLst>
            <a:ahLst/>
            <a:rect l="textAreaLeft" t="textAreaTop" r="textAreaRight" b="textAreaBottom"/>
            <a:pathLst>
              <a:path w="5643397" h="6145032">
                <a:moveTo>
                  <a:pt x="0" y="0"/>
                </a:moveTo>
                <a:lnTo>
                  <a:pt x="5643397" y="0"/>
                </a:lnTo>
                <a:lnTo>
                  <a:pt x="5643397" y="6145032"/>
                </a:lnTo>
                <a:lnTo>
                  <a:pt x="0" y="6145032"/>
                </a:lnTo>
                <a:lnTo>
                  <a:pt x="0" y="0"/>
                </a:lnTo>
                <a:close/>
              </a:path>
            </a:pathLst>
          </a:custGeom>
          <a:blipFill rotWithShape="0">
            <a:blip r:embed="rId8"/>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38" name="TextBox 8"/>
          <p:cNvSpPr/>
          <p:nvPr/>
        </p:nvSpPr>
        <p:spPr>
          <a:xfrm>
            <a:off x="9797400" y="1640160"/>
            <a:ext cx="5416200" cy="500040"/>
          </a:xfrm>
          <a:prstGeom prst="rect">
            <a:avLst/>
          </a:prstGeom>
          <a:noFill/>
          <a:ln w="0">
            <a:noFill/>
          </a:ln>
        </p:spPr>
        <p:style>
          <a:lnRef idx="0"/>
          <a:fillRef idx="0"/>
          <a:effectRef idx="0"/>
          <a:fontRef idx="minor"/>
        </p:style>
        <p:txBody>
          <a:bodyPr lIns="0" rIns="0" tIns="0" bIns="0" anchor="t">
            <a:spAutoFit/>
          </a:bodyPr>
          <a:p>
            <a:pPr algn="ctr" defTabSz="914400">
              <a:lnSpc>
                <a:spcPts val="3934"/>
              </a:lnSpc>
            </a:pPr>
            <a:r>
              <a:rPr b="1" lang="en-US" sz="3930" strike="noStrike" u="none">
                <a:solidFill>
                  <a:srgbClr val="3d36a8"/>
                </a:solidFill>
                <a:uFillTx/>
                <a:latin typeface="Agrandir Wide Heavy"/>
                <a:ea typeface="Agrandir Wide Heavy"/>
              </a:rPr>
              <a:t>ER Diagrams</a:t>
            </a:r>
            <a:endParaRPr b="0" lang="en-US" sz="3930" strike="noStrike" u="none">
              <a:solidFill>
                <a:srgbClr val="000000"/>
              </a:solidFill>
              <a:uFillTx/>
              <a:latin typeface="Arial"/>
            </a:endParaRPr>
          </a:p>
        </p:txBody>
      </p:sp>
      <p:sp>
        <p:nvSpPr>
          <p:cNvPr id="139" name="TextBox 9"/>
          <p:cNvSpPr/>
          <p:nvPr/>
        </p:nvSpPr>
        <p:spPr>
          <a:xfrm>
            <a:off x="1399320" y="2706120"/>
            <a:ext cx="5416200" cy="500040"/>
          </a:xfrm>
          <a:prstGeom prst="rect">
            <a:avLst/>
          </a:prstGeom>
          <a:noFill/>
          <a:ln w="0">
            <a:noFill/>
          </a:ln>
        </p:spPr>
        <p:style>
          <a:lnRef idx="0"/>
          <a:fillRef idx="0"/>
          <a:effectRef idx="0"/>
          <a:fontRef idx="minor"/>
        </p:style>
        <p:txBody>
          <a:bodyPr lIns="0" rIns="0" tIns="0" bIns="0" anchor="t">
            <a:spAutoFit/>
          </a:bodyPr>
          <a:p>
            <a:pPr algn="ctr" defTabSz="914400">
              <a:lnSpc>
                <a:spcPts val="3934"/>
              </a:lnSpc>
            </a:pPr>
            <a:r>
              <a:rPr b="1" lang="en-US" sz="3930" strike="noStrike" u="none">
                <a:solidFill>
                  <a:srgbClr val="3d36a8"/>
                </a:solidFill>
                <a:uFillTx/>
                <a:latin typeface="Agrandir Wide Heavy"/>
                <a:ea typeface="Agrandir Wide Heavy"/>
              </a:rPr>
              <a:t>1</a:t>
            </a:r>
            <a:endParaRPr b="0" lang="en-US" sz="3930" strike="noStrike" u="none">
              <a:solidFill>
                <a:srgbClr val="000000"/>
              </a:solidFill>
              <a:uFillTx/>
              <a:latin typeface="Arial"/>
            </a:endParaRPr>
          </a:p>
        </p:txBody>
      </p:sp>
      <p:sp>
        <p:nvSpPr>
          <p:cNvPr id="140" name="TextBox 10"/>
          <p:cNvSpPr/>
          <p:nvPr/>
        </p:nvSpPr>
        <p:spPr>
          <a:xfrm>
            <a:off x="6438960" y="3627720"/>
            <a:ext cx="5416200" cy="500040"/>
          </a:xfrm>
          <a:prstGeom prst="rect">
            <a:avLst/>
          </a:prstGeom>
          <a:noFill/>
          <a:ln w="0">
            <a:noFill/>
          </a:ln>
        </p:spPr>
        <p:style>
          <a:lnRef idx="0"/>
          <a:fillRef idx="0"/>
          <a:effectRef idx="0"/>
          <a:fontRef idx="minor"/>
        </p:style>
        <p:txBody>
          <a:bodyPr lIns="0" rIns="0" tIns="0" bIns="0" anchor="t">
            <a:spAutoFit/>
          </a:bodyPr>
          <a:p>
            <a:pPr algn="ctr" defTabSz="914400">
              <a:lnSpc>
                <a:spcPts val="3934"/>
              </a:lnSpc>
            </a:pPr>
            <a:r>
              <a:rPr b="1" lang="en-US" sz="3930" strike="noStrike" u="none">
                <a:solidFill>
                  <a:srgbClr val="3d36a8"/>
                </a:solidFill>
                <a:uFillTx/>
                <a:latin typeface="Agrandir Wide Heavy"/>
                <a:ea typeface="Agrandir Wide Heavy"/>
              </a:rPr>
              <a:t>2</a:t>
            </a:r>
            <a:endParaRPr b="0" lang="en-US" sz="3930" strike="noStrike" u="none">
              <a:solidFill>
                <a:srgbClr val="000000"/>
              </a:solidFill>
              <a:uFillTx/>
              <a:latin typeface="Arial"/>
            </a:endParaRPr>
          </a:p>
        </p:txBody>
      </p:sp>
      <p:sp>
        <p:nvSpPr>
          <p:cNvPr id="141" name="TextBox 11"/>
          <p:cNvSpPr/>
          <p:nvPr/>
        </p:nvSpPr>
        <p:spPr>
          <a:xfrm>
            <a:off x="13604400" y="3003840"/>
            <a:ext cx="5416200" cy="500040"/>
          </a:xfrm>
          <a:prstGeom prst="rect">
            <a:avLst/>
          </a:prstGeom>
          <a:noFill/>
          <a:ln w="0">
            <a:noFill/>
          </a:ln>
        </p:spPr>
        <p:style>
          <a:lnRef idx="0"/>
          <a:fillRef idx="0"/>
          <a:effectRef idx="0"/>
          <a:fontRef idx="minor"/>
        </p:style>
        <p:txBody>
          <a:bodyPr lIns="0" rIns="0" tIns="0" bIns="0" anchor="t">
            <a:spAutoFit/>
          </a:bodyPr>
          <a:p>
            <a:pPr algn="ctr" defTabSz="914400">
              <a:lnSpc>
                <a:spcPts val="3934"/>
              </a:lnSpc>
            </a:pPr>
            <a:r>
              <a:rPr b="1" lang="en-US" sz="3930" strike="noStrike" u="none">
                <a:solidFill>
                  <a:srgbClr val="3d36a8"/>
                </a:solidFill>
                <a:uFillTx/>
                <a:latin typeface="Agrandir Wide Heavy"/>
                <a:ea typeface="Agrandir Wide Heavy"/>
              </a:rPr>
              <a:t>3</a:t>
            </a:r>
            <a:endParaRPr b="0" lang="en-US" sz="393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Freeform 2"/>
          <p:cNvSpPr/>
          <p:nvPr/>
        </p:nvSpPr>
        <p:spPr>
          <a:xfrm rot="20393400">
            <a:off x="-10219320" y="-3723840"/>
            <a:ext cx="29859120" cy="10803240"/>
          </a:xfrm>
          <a:custGeom>
            <a:avLst/>
            <a:gdLst>
              <a:gd name="textAreaLeft" fmla="*/ 0 w 29859120"/>
              <a:gd name="textAreaRight" fmla="*/ 29859480 w 29859120"/>
              <a:gd name="textAreaTop" fmla="*/ 0 h 10803240"/>
              <a:gd name="textAreaBottom" fmla="*/ 10803600 h 10803240"/>
            </a:gdLst>
            <a:ahLst/>
            <a:rect l="textAreaLeft" t="textAreaTop" r="textAreaRight" b="textAreaBottom"/>
            <a:pathLst>
              <a:path w="29859551" h="10803728">
                <a:moveTo>
                  <a:pt x="0" y="0"/>
                </a:moveTo>
                <a:lnTo>
                  <a:pt x="29859551" y="0"/>
                </a:lnTo>
                <a:lnTo>
                  <a:pt x="29859551" y="10803728"/>
                </a:lnTo>
                <a:lnTo>
                  <a:pt x="0" y="10803728"/>
                </a:lnTo>
                <a:lnTo>
                  <a:pt x="0" y="0"/>
                </a:lnTo>
                <a:close/>
              </a:path>
            </a:pathLst>
          </a:custGeom>
          <a:blipFill rotWithShape="0">
            <a:blip r:embed="rId1">
              <a:extLst>
                <a:ext uri="{96DAC541-7B7A-43D3-8B79-37D633B846F1}">
                  <asvg:svgBlip xmlns:asvg="http://schemas.microsoft.com/office/drawing/2016/SVG/main" r:embed="rId2"/>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43" name="Freeform 3"/>
          <p:cNvSpPr/>
          <p:nvPr/>
        </p:nvSpPr>
        <p:spPr>
          <a:xfrm rot="21175800">
            <a:off x="7616880" y="6805800"/>
            <a:ext cx="21928680" cy="7934040"/>
          </a:xfrm>
          <a:custGeom>
            <a:avLst/>
            <a:gdLst>
              <a:gd name="textAreaLeft" fmla="*/ 0 w 21928680"/>
              <a:gd name="textAreaRight" fmla="*/ 21929040 w 21928680"/>
              <a:gd name="textAreaTop" fmla="*/ 0 h 7934040"/>
              <a:gd name="textAreaBottom" fmla="*/ 7934400 h 7934040"/>
            </a:gdLst>
            <a:ahLst/>
            <a:rect l="textAreaLeft" t="textAreaTop" r="textAreaRight" b="textAreaBottom"/>
            <a:pathLst>
              <a:path w="21929002" h="7934312">
                <a:moveTo>
                  <a:pt x="0" y="0"/>
                </a:moveTo>
                <a:lnTo>
                  <a:pt x="21929002" y="0"/>
                </a:lnTo>
                <a:lnTo>
                  <a:pt x="21929002" y="7934312"/>
                </a:lnTo>
                <a:lnTo>
                  <a:pt x="0" y="7934312"/>
                </a:lnTo>
                <a:lnTo>
                  <a:pt x="0" y="0"/>
                </a:lnTo>
                <a:close/>
              </a:path>
            </a:pathLst>
          </a:custGeom>
          <a:blipFill rotWithShape="0">
            <a:blip r:embed="rId3">
              <a:extLst>
                <a:ext uri="{96DAC541-7B7A-43D3-8B79-37D633B846F1}">
                  <asvg:svgBlip xmlns:asvg="http://schemas.microsoft.com/office/drawing/2016/SVG/main" r:embed="rId4"/>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44" name="Freeform 4"/>
          <p:cNvSpPr/>
          <p:nvPr/>
        </p:nvSpPr>
        <p:spPr>
          <a:xfrm>
            <a:off x="8118720" y="1648080"/>
            <a:ext cx="7205040" cy="2485800"/>
          </a:xfrm>
          <a:custGeom>
            <a:avLst/>
            <a:gdLst>
              <a:gd name="textAreaLeft" fmla="*/ 0 w 7205040"/>
              <a:gd name="textAreaRight" fmla="*/ 7205400 w 7205040"/>
              <a:gd name="textAreaTop" fmla="*/ 0 h 2485800"/>
              <a:gd name="textAreaBottom" fmla="*/ 2486160 h 2485800"/>
            </a:gdLst>
            <a:ahLst/>
            <a:rect l="textAreaLeft" t="textAreaTop" r="textAreaRight" b="textAreaBottom"/>
            <a:pathLst>
              <a:path w="7205221" h="2486315">
                <a:moveTo>
                  <a:pt x="0" y="0"/>
                </a:moveTo>
                <a:lnTo>
                  <a:pt x="7205221" y="0"/>
                </a:lnTo>
                <a:lnTo>
                  <a:pt x="7205221" y="2486315"/>
                </a:lnTo>
                <a:lnTo>
                  <a:pt x="0" y="2486315"/>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45" name="Freeform 5"/>
          <p:cNvSpPr/>
          <p:nvPr/>
        </p:nvSpPr>
        <p:spPr>
          <a:xfrm>
            <a:off x="4941000" y="4167360"/>
            <a:ext cx="6355440" cy="6119280"/>
          </a:xfrm>
          <a:custGeom>
            <a:avLst/>
            <a:gdLst>
              <a:gd name="textAreaLeft" fmla="*/ 0 w 6355440"/>
              <a:gd name="textAreaRight" fmla="*/ 6355800 w 6355440"/>
              <a:gd name="textAreaTop" fmla="*/ 0 h 6119280"/>
              <a:gd name="textAreaBottom" fmla="*/ 6119640 h 6119280"/>
            </a:gdLst>
            <a:ahLst/>
            <a:rect l="textAreaLeft" t="textAreaTop" r="textAreaRight" b="textAreaBottom"/>
            <a:pathLst>
              <a:path w="6355921" h="6119507">
                <a:moveTo>
                  <a:pt x="0" y="0"/>
                </a:moveTo>
                <a:lnTo>
                  <a:pt x="6355922" y="0"/>
                </a:lnTo>
                <a:lnTo>
                  <a:pt x="6355922" y="6119507"/>
                </a:lnTo>
                <a:lnTo>
                  <a:pt x="0" y="6119507"/>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46" name="TextBox 6"/>
          <p:cNvSpPr/>
          <p:nvPr/>
        </p:nvSpPr>
        <p:spPr>
          <a:xfrm>
            <a:off x="9013320" y="2555280"/>
            <a:ext cx="5416200" cy="500040"/>
          </a:xfrm>
          <a:prstGeom prst="rect">
            <a:avLst/>
          </a:prstGeom>
          <a:noFill/>
          <a:ln w="0">
            <a:noFill/>
          </a:ln>
        </p:spPr>
        <p:style>
          <a:lnRef idx="0"/>
          <a:fillRef idx="0"/>
          <a:effectRef idx="0"/>
          <a:fontRef idx="minor"/>
        </p:style>
        <p:txBody>
          <a:bodyPr lIns="0" rIns="0" tIns="0" bIns="0" anchor="t">
            <a:spAutoFit/>
          </a:bodyPr>
          <a:p>
            <a:pPr algn="ctr" defTabSz="914400">
              <a:lnSpc>
                <a:spcPts val="3934"/>
              </a:lnSpc>
            </a:pPr>
            <a:r>
              <a:rPr b="1" lang="en-US" sz="3930" strike="noStrike" u="none">
                <a:solidFill>
                  <a:srgbClr val="3d36a8"/>
                </a:solidFill>
                <a:uFillTx/>
                <a:latin typeface="Agrandir Wide Bold"/>
                <a:ea typeface="Agrandir Wide Bold"/>
              </a:rPr>
              <a:t>Class Diagram</a:t>
            </a:r>
            <a:endParaRPr b="0" lang="en-US" sz="393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Freeform 2"/>
          <p:cNvSpPr/>
          <p:nvPr/>
        </p:nvSpPr>
        <p:spPr>
          <a:xfrm rot="20393400">
            <a:off x="-10219320" y="-3723840"/>
            <a:ext cx="29859120" cy="10803240"/>
          </a:xfrm>
          <a:custGeom>
            <a:avLst/>
            <a:gdLst>
              <a:gd name="textAreaLeft" fmla="*/ 0 w 29859120"/>
              <a:gd name="textAreaRight" fmla="*/ 29859480 w 29859120"/>
              <a:gd name="textAreaTop" fmla="*/ 0 h 10803240"/>
              <a:gd name="textAreaBottom" fmla="*/ 10803600 h 10803240"/>
            </a:gdLst>
            <a:ahLst/>
            <a:rect l="textAreaLeft" t="textAreaTop" r="textAreaRight" b="textAreaBottom"/>
            <a:pathLst>
              <a:path w="29859551" h="10803728">
                <a:moveTo>
                  <a:pt x="0" y="0"/>
                </a:moveTo>
                <a:lnTo>
                  <a:pt x="29859551" y="0"/>
                </a:lnTo>
                <a:lnTo>
                  <a:pt x="29859551" y="10803728"/>
                </a:lnTo>
                <a:lnTo>
                  <a:pt x="0" y="10803728"/>
                </a:lnTo>
                <a:lnTo>
                  <a:pt x="0" y="0"/>
                </a:lnTo>
                <a:close/>
              </a:path>
            </a:pathLst>
          </a:custGeom>
          <a:blipFill rotWithShape="0">
            <a:blip r:embed="rId1">
              <a:extLst>
                <a:ext uri="{96DAC541-7B7A-43D3-8B79-37D633B846F1}">
                  <asvg:svgBlip xmlns:asvg="http://schemas.microsoft.com/office/drawing/2016/SVG/main" r:embed="rId2"/>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48" name="Freeform 3"/>
          <p:cNvSpPr/>
          <p:nvPr/>
        </p:nvSpPr>
        <p:spPr>
          <a:xfrm rot="21175800">
            <a:off x="7616880" y="6805800"/>
            <a:ext cx="21928680" cy="7934040"/>
          </a:xfrm>
          <a:custGeom>
            <a:avLst/>
            <a:gdLst>
              <a:gd name="textAreaLeft" fmla="*/ 0 w 21928680"/>
              <a:gd name="textAreaRight" fmla="*/ 21929040 w 21928680"/>
              <a:gd name="textAreaTop" fmla="*/ 0 h 7934040"/>
              <a:gd name="textAreaBottom" fmla="*/ 7934400 h 7934040"/>
            </a:gdLst>
            <a:ahLst/>
            <a:rect l="textAreaLeft" t="textAreaTop" r="textAreaRight" b="textAreaBottom"/>
            <a:pathLst>
              <a:path w="21929002" h="7934312">
                <a:moveTo>
                  <a:pt x="0" y="0"/>
                </a:moveTo>
                <a:lnTo>
                  <a:pt x="21929002" y="0"/>
                </a:lnTo>
                <a:lnTo>
                  <a:pt x="21929002" y="7934312"/>
                </a:lnTo>
                <a:lnTo>
                  <a:pt x="0" y="7934312"/>
                </a:lnTo>
                <a:lnTo>
                  <a:pt x="0" y="0"/>
                </a:lnTo>
                <a:close/>
              </a:path>
            </a:pathLst>
          </a:custGeom>
          <a:blipFill rotWithShape="0">
            <a:blip r:embed="rId3">
              <a:extLst>
                <a:ext uri="{96DAC541-7B7A-43D3-8B79-37D633B846F1}">
                  <asvg:svgBlip xmlns:asvg="http://schemas.microsoft.com/office/drawing/2016/SVG/main" r:embed="rId4"/>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49" name="Freeform 4"/>
          <p:cNvSpPr/>
          <p:nvPr/>
        </p:nvSpPr>
        <p:spPr>
          <a:xfrm>
            <a:off x="8118720" y="1648080"/>
            <a:ext cx="7205040" cy="2485800"/>
          </a:xfrm>
          <a:custGeom>
            <a:avLst/>
            <a:gdLst>
              <a:gd name="textAreaLeft" fmla="*/ 0 w 7205040"/>
              <a:gd name="textAreaRight" fmla="*/ 7205400 w 7205040"/>
              <a:gd name="textAreaTop" fmla="*/ 0 h 2485800"/>
              <a:gd name="textAreaBottom" fmla="*/ 2486160 h 2485800"/>
            </a:gdLst>
            <a:ahLst/>
            <a:rect l="textAreaLeft" t="textAreaTop" r="textAreaRight" b="textAreaBottom"/>
            <a:pathLst>
              <a:path w="7205221" h="2486315">
                <a:moveTo>
                  <a:pt x="0" y="0"/>
                </a:moveTo>
                <a:lnTo>
                  <a:pt x="7205221" y="0"/>
                </a:lnTo>
                <a:lnTo>
                  <a:pt x="7205221" y="2486315"/>
                </a:lnTo>
                <a:lnTo>
                  <a:pt x="0" y="2486315"/>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50" name="Freeform 5"/>
          <p:cNvSpPr/>
          <p:nvPr/>
        </p:nvSpPr>
        <p:spPr>
          <a:xfrm>
            <a:off x="7620120" y="4373280"/>
            <a:ext cx="5873400" cy="5708520"/>
          </a:xfrm>
          <a:custGeom>
            <a:avLst/>
            <a:gdLst>
              <a:gd name="textAreaLeft" fmla="*/ 0 w 5873400"/>
              <a:gd name="textAreaRight" fmla="*/ 5873760 w 5873400"/>
              <a:gd name="textAreaTop" fmla="*/ 0 h 5708520"/>
              <a:gd name="textAreaBottom" fmla="*/ 5708880 h 5708520"/>
            </a:gdLst>
            <a:ahLst/>
            <a:rect l="textAreaLeft" t="textAreaTop" r="textAreaRight" b="textAreaBottom"/>
            <a:pathLst>
              <a:path w="5873583" h="5708774">
                <a:moveTo>
                  <a:pt x="0" y="0"/>
                </a:moveTo>
                <a:lnTo>
                  <a:pt x="5873582" y="0"/>
                </a:lnTo>
                <a:lnTo>
                  <a:pt x="5873582" y="5708775"/>
                </a:lnTo>
                <a:lnTo>
                  <a:pt x="0" y="5708775"/>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51" name="TextBox 6"/>
          <p:cNvSpPr/>
          <p:nvPr/>
        </p:nvSpPr>
        <p:spPr>
          <a:xfrm>
            <a:off x="9013320" y="2307600"/>
            <a:ext cx="5416200" cy="500040"/>
          </a:xfrm>
          <a:prstGeom prst="rect">
            <a:avLst/>
          </a:prstGeom>
          <a:noFill/>
          <a:ln w="0">
            <a:noFill/>
          </a:ln>
        </p:spPr>
        <p:style>
          <a:lnRef idx="0"/>
          <a:fillRef idx="0"/>
          <a:effectRef idx="0"/>
          <a:fontRef idx="minor"/>
        </p:style>
        <p:txBody>
          <a:bodyPr lIns="0" rIns="0" tIns="0" bIns="0" anchor="t">
            <a:spAutoFit/>
          </a:bodyPr>
          <a:p>
            <a:pPr algn="ctr" defTabSz="914400">
              <a:lnSpc>
                <a:spcPts val="3934"/>
              </a:lnSpc>
            </a:pPr>
            <a:r>
              <a:rPr b="1" lang="en-US" sz="3930" strike="noStrike" u="none">
                <a:solidFill>
                  <a:srgbClr val="3d36a8"/>
                </a:solidFill>
                <a:uFillTx/>
                <a:latin typeface="Agrandir Wide Heavy"/>
                <a:ea typeface="Agrandir Wide Heavy"/>
              </a:rPr>
              <a:t>Depoloy ment diagram</a:t>
            </a:r>
            <a:endParaRPr b="0" lang="en-US" sz="393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Freeform 2"/>
          <p:cNvSpPr/>
          <p:nvPr/>
        </p:nvSpPr>
        <p:spPr>
          <a:xfrm rot="20393400">
            <a:off x="-10219320" y="-3723840"/>
            <a:ext cx="29859120" cy="10803240"/>
          </a:xfrm>
          <a:custGeom>
            <a:avLst/>
            <a:gdLst>
              <a:gd name="textAreaLeft" fmla="*/ 0 w 29859120"/>
              <a:gd name="textAreaRight" fmla="*/ 29859480 w 29859120"/>
              <a:gd name="textAreaTop" fmla="*/ 0 h 10803240"/>
              <a:gd name="textAreaBottom" fmla="*/ 10803600 h 10803240"/>
            </a:gdLst>
            <a:ahLst/>
            <a:rect l="textAreaLeft" t="textAreaTop" r="textAreaRight" b="textAreaBottom"/>
            <a:pathLst>
              <a:path w="29859551" h="10803728">
                <a:moveTo>
                  <a:pt x="0" y="0"/>
                </a:moveTo>
                <a:lnTo>
                  <a:pt x="29859551" y="0"/>
                </a:lnTo>
                <a:lnTo>
                  <a:pt x="29859551" y="10803728"/>
                </a:lnTo>
                <a:lnTo>
                  <a:pt x="0" y="10803728"/>
                </a:lnTo>
                <a:lnTo>
                  <a:pt x="0" y="0"/>
                </a:lnTo>
                <a:close/>
              </a:path>
            </a:pathLst>
          </a:custGeom>
          <a:blipFill rotWithShape="0">
            <a:blip r:embed="rId1">
              <a:extLst>
                <a:ext uri="{96DAC541-7B7A-43D3-8B79-37D633B846F1}">
                  <asvg:svgBlip xmlns:asvg="http://schemas.microsoft.com/office/drawing/2016/SVG/main" r:embed="rId2"/>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53" name="Freeform 3"/>
          <p:cNvSpPr/>
          <p:nvPr/>
        </p:nvSpPr>
        <p:spPr>
          <a:xfrm rot="21175800">
            <a:off x="7616880" y="6805800"/>
            <a:ext cx="21928680" cy="7934040"/>
          </a:xfrm>
          <a:custGeom>
            <a:avLst/>
            <a:gdLst>
              <a:gd name="textAreaLeft" fmla="*/ 0 w 21928680"/>
              <a:gd name="textAreaRight" fmla="*/ 21929040 w 21928680"/>
              <a:gd name="textAreaTop" fmla="*/ 0 h 7934040"/>
              <a:gd name="textAreaBottom" fmla="*/ 7934400 h 7934040"/>
            </a:gdLst>
            <a:ahLst/>
            <a:rect l="textAreaLeft" t="textAreaTop" r="textAreaRight" b="textAreaBottom"/>
            <a:pathLst>
              <a:path w="21929002" h="7934312">
                <a:moveTo>
                  <a:pt x="0" y="0"/>
                </a:moveTo>
                <a:lnTo>
                  <a:pt x="21929002" y="0"/>
                </a:lnTo>
                <a:lnTo>
                  <a:pt x="21929002" y="7934312"/>
                </a:lnTo>
                <a:lnTo>
                  <a:pt x="0" y="7934312"/>
                </a:lnTo>
                <a:lnTo>
                  <a:pt x="0" y="0"/>
                </a:lnTo>
                <a:close/>
              </a:path>
            </a:pathLst>
          </a:custGeom>
          <a:blipFill rotWithShape="0">
            <a:blip r:embed="rId3">
              <a:extLst>
                <a:ext uri="{96DAC541-7B7A-43D3-8B79-37D633B846F1}">
                  <asvg:svgBlip xmlns:asvg="http://schemas.microsoft.com/office/drawing/2016/SVG/main" r:embed="rId4"/>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54" name="Freeform 4"/>
          <p:cNvSpPr/>
          <p:nvPr/>
        </p:nvSpPr>
        <p:spPr>
          <a:xfrm>
            <a:off x="0" y="368280"/>
            <a:ext cx="3795840" cy="1309680"/>
          </a:xfrm>
          <a:custGeom>
            <a:avLst/>
            <a:gdLst>
              <a:gd name="textAreaLeft" fmla="*/ 0 w 3795840"/>
              <a:gd name="textAreaRight" fmla="*/ 3796200 w 3795840"/>
              <a:gd name="textAreaTop" fmla="*/ 0 h 1309680"/>
              <a:gd name="textAreaBottom" fmla="*/ 1310040 h 1309680"/>
            </a:gdLst>
            <a:ahLst/>
            <a:rect l="textAreaLeft" t="textAreaTop" r="textAreaRight" b="textAreaBottom"/>
            <a:pathLst>
              <a:path w="3796283" h="1309988">
                <a:moveTo>
                  <a:pt x="0" y="0"/>
                </a:moveTo>
                <a:lnTo>
                  <a:pt x="3796283" y="0"/>
                </a:lnTo>
                <a:lnTo>
                  <a:pt x="3796283" y="1309988"/>
                </a:lnTo>
                <a:lnTo>
                  <a:pt x="0" y="1309988"/>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55" name="Freeform 5"/>
          <p:cNvSpPr/>
          <p:nvPr/>
        </p:nvSpPr>
        <p:spPr>
          <a:xfrm>
            <a:off x="2911320" y="1979640"/>
            <a:ext cx="12465360" cy="7011720"/>
          </a:xfrm>
          <a:custGeom>
            <a:avLst/>
            <a:gdLst>
              <a:gd name="textAreaLeft" fmla="*/ 0 w 12465360"/>
              <a:gd name="textAreaRight" fmla="*/ 12465720 w 12465360"/>
              <a:gd name="textAreaTop" fmla="*/ 0 h 7011720"/>
              <a:gd name="textAreaBottom" fmla="*/ 7012080 h 7011720"/>
            </a:gdLst>
            <a:ahLst/>
            <a:rect l="textAreaLeft" t="textAreaTop" r="textAreaRight" b="textAreaBottom"/>
            <a:pathLst>
              <a:path w="12465693" h="7011952">
                <a:moveTo>
                  <a:pt x="0" y="0"/>
                </a:moveTo>
                <a:lnTo>
                  <a:pt x="12465692" y="0"/>
                </a:lnTo>
                <a:lnTo>
                  <a:pt x="12465692" y="7011952"/>
                </a:lnTo>
                <a:lnTo>
                  <a:pt x="0" y="7011952"/>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56" name="TextBox 6"/>
          <p:cNvSpPr/>
          <p:nvPr/>
        </p:nvSpPr>
        <p:spPr>
          <a:xfrm>
            <a:off x="-258480" y="556560"/>
            <a:ext cx="4312800" cy="398520"/>
          </a:xfrm>
          <a:prstGeom prst="rect">
            <a:avLst/>
          </a:prstGeom>
          <a:noFill/>
          <a:ln w="0">
            <a:noFill/>
          </a:ln>
        </p:spPr>
        <p:style>
          <a:lnRef idx="0"/>
          <a:fillRef idx="0"/>
          <a:effectRef idx="0"/>
          <a:fontRef idx="minor"/>
        </p:style>
        <p:txBody>
          <a:bodyPr lIns="0" rIns="0" tIns="0" bIns="0" anchor="t">
            <a:spAutoFit/>
          </a:bodyPr>
          <a:p>
            <a:pPr algn="ctr" defTabSz="914400">
              <a:lnSpc>
                <a:spcPts val="3135"/>
              </a:lnSpc>
            </a:pPr>
            <a:r>
              <a:rPr b="1" lang="en-US" sz="3140" strike="noStrike" u="none">
                <a:solidFill>
                  <a:srgbClr val="3d36a8"/>
                </a:solidFill>
                <a:uFillTx/>
                <a:latin typeface="Agrandir Wide Heavy"/>
                <a:ea typeface="Agrandir Wide Heavy"/>
              </a:rPr>
              <a:t>USER  INTERFACE</a:t>
            </a:r>
            <a:endParaRPr b="0" lang="en-US" sz="314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Freeform 2"/>
          <p:cNvSpPr/>
          <p:nvPr/>
        </p:nvSpPr>
        <p:spPr>
          <a:xfrm rot="20393400">
            <a:off x="-10219320" y="-3723840"/>
            <a:ext cx="29859120" cy="10803240"/>
          </a:xfrm>
          <a:custGeom>
            <a:avLst/>
            <a:gdLst>
              <a:gd name="textAreaLeft" fmla="*/ 0 w 29859120"/>
              <a:gd name="textAreaRight" fmla="*/ 29859480 w 29859120"/>
              <a:gd name="textAreaTop" fmla="*/ 0 h 10803240"/>
              <a:gd name="textAreaBottom" fmla="*/ 10803600 h 10803240"/>
            </a:gdLst>
            <a:ahLst/>
            <a:rect l="textAreaLeft" t="textAreaTop" r="textAreaRight" b="textAreaBottom"/>
            <a:pathLst>
              <a:path w="29859551" h="10803728">
                <a:moveTo>
                  <a:pt x="0" y="0"/>
                </a:moveTo>
                <a:lnTo>
                  <a:pt x="29859551" y="0"/>
                </a:lnTo>
                <a:lnTo>
                  <a:pt x="29859551" y="10803728"/>
                </a:lnTo>
                <a:lnTo>
                  <a:pt x="0" y="10803728"/>
                </a:lnTo>
                <a:lnTo>
                  <a:pt x="0" y="0"/>
                </a:lnTo>
                <a:close/>
              </a:path>
            </a:pathLst>
          </a:custGeom>
          <a:blipFill rotWithShape="0">
            <a:blip r:embed="rId1">
              <a:extLst>
                <a:ext uri="{96DAC541-7B7A-43D3-8B79-37D633B846F1}">
                  <asvg:svgBlip xmlns:asvg="http://schemas.microsoft.com/office/drawing/2016/SVG/main" r:embed="rId2"/>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58" name="Freeform 3"/>
          <p:cNvSpPr/>
          <p:nvPr/>
        </p:nvSpPr>
        <p:spPr>
          <a:xfrm rot="21175800">
            <a:off x="7616880" y="6805800"/>
            <a:ext cx="21928680" cy="7934040"/>
          </a:xfrm>
          <a:custGeom>
            <a:avLst/>
            <a:gdLst>
              <a:gd name="textAreaLeft" fmla="*/ 0 w 21928680"/>
              <a:gd name="textAreaRight" fmla="*/ 21929040 w 21928680"/>
              <a:gd name="textAreaTop" fmla="*/ 0 h 7934040"/>
              <a:gd name="textAreaBottom" fmla="*/ 7934400 h 7934040"/>
            </a:gdLst>
            <a:ahLst/>
            <a:rect l="textAreaLeft" t="textAreaTop" r="textAreaRight" b="textAreaBottom"/>
            <a:pathLst>
              <a:path w="21929002" h="7934312">
                <a:moveTo>
                  <a:pt x="0" y="0"/>
                </a:moveTo>
                <a:lnTo>
                  <a:pt x="21929002" y="0"/>
                </a:lnTo>
                <a:lnTo>
                  <a:pt x="21929002" y="7934312"/>
                </a:lnTo>
                <a:lnTo>
                  <a:pt x="0" y="7934312"/>
                </a:lnTo>
                <a:lnTo>
                  <a:pt x="0" y="0"/>
                </a:lnTo>
                <a:close/>
              </a:path>
            </a:pathLst>
          </a:custGeom>
          <a:blipFill rotWithShape="0">
            <a:blip r:embed="rId3">
              <a:extLst>
                <a:ext uri="{96DAC541-7B7A-43D3-8B79-37D633B846F1}">
                  <asvg:svgBlip xmlns:asvg="http://schemas.microsoft.com/office/drawing/2016/SVG/main" r:embed="rId4"/>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59" name="Freeform 4"/>
          <p:cNvSpPr/>
          <p:nvPr/>
        </p:nvSpPr>
        <p:spPr>
          <a:xfrm>
            <a:off x="0" y="368280"/>
            <a:ext cx="3795840" cy="1309680"/>
          </a:xfrm>
          <a:custGeom>
            <a:avLst/>
            <a:gdLst>
              <a:gd name="textAreaLeft" fmla="*/ 0 w 3795840"/>
              <a:gd name="textAreaRight" fmla="*/ 3796200 w 3795840"/>
              <a:gd name="textAreaTop" fmla="*/ 0 h 1309680"/>
              <a:gd name="textAreaBottom" fmla="*/ 1310040 h 1309680"/>
            </a:gdLst>
            <a:ahLst/>
            <a:rect l="textAreaLeft" t="textAreaTop" r="textAreaRight" b="textAreaBottom"/>
            <a:pathLst>
              <a:path w="3796283" h="1309988">
                <a:moveTo>
                  <a:pt x="0" y="0"/>
                </a:moveTo>
                <a:lnTo>
                  <a:pt x="3796283" y="0"/>
                </a:lnTo>
                <a:lnTo>
                  <a:pt x="3796283" y="1309988"/>
                </a:lnTo>
                <a:lnTo>
                  <a:pt x="0" y="1309988"/>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60" name="Freeform 5"/>
          <p:cNvSpPr/>
          <p:nvPr/>
        </p:nvSpPr>
        <p:spPr>
          <a:xfrm>
            <a:off x="2761920" y="2078640"/>
            <a:ext cx="12763800" cy="7179480"/>
          </a:xfrm>
          <a:custGeom>
            <a:avLst/>
            <a:gdLst>
              <a:gd name="textAreaLeft" fmla="*/ 0 w 12763800"/>
              <a:gd name="textAreaRight" fmla="*/ 12764160 w 12763800"/>
              <a:gd name="textAreaTop" fmla="*/ 0 h 7179480"/>
              <a:gd name="textAreaBottom" fmla="*/ 7179840 h 7179480"/>
            </a:gdLst>
            <a:ahLst/>
            <a:rect l="textAreaLeft" t="textAreaTop" r="textAreaRight" b="textAreaBottom"/>
            <a:pathLst>
              <a:path w="12763983" h="7179741">
                <a:moveTo>
                  <a:pt x="0" y="0"/>
                </a:moveTo>
                <a:lnTo>
                  <a:pt x="12763984" y="0"/>
                </a:lnTo>
                <a:lnTo>
                  <a:pt x="12763984" y="7179741"/>
                </a:lnTo>
                <a:lnTo>
                  <a:pt x="0" y="7179741"/>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61" name="TextBox 6"/>
          <p:cNvSpPr/>
          <p:nvPr/>
        </p:nvSpPr>
        <p:spPr>
          <a:xfrm>
            <a:off x="-258480" y="556560"/>
            <a:ext cx="4312800" cy="398520"/>
          </a:xfrm>
          <a:prstGeom prst="rect">
            <a:avLst/>
          </a:prstGeom>
          <a:noFill/>
          <a:ln w="0">
            <a:noFill/>
          </a:ln>
        </p:spPr>
        <p:style>
          <a:lnRef idx="0"/>
          <a:fillRef idx="0"/>
          <a:effectRef idx="0"/>
          <a:fontRef idx="minor"/>
        </p:style>
        <p:txBody>
          <a:bodyPr lIns="0" rIns="0" tIns="0" bIns="0" anchor="t">
            <a:spAutoFit/>
          </a:bodyPr>
          <a:p>
            <a:pPr algn="ctr" defTabSz="914400">
              <a:lnSpc>
                <a:spcPts val="3135"/>
              </a:lnSpc>
            </a:pPr>
            <a:r>
              <a:rPr b="1" lang="en-US" sz="3140" strike="noStrike" u="none">
                <a:solidFill>
                  <a:srgbClr val="3d36a8"/>
                </a:solidFill>
                <a:uFillTx/>
                <a:latin typeface="Agrandir Wide Heavy"/>
                <a:ea typeface="Agrandir Wide Heavy"/>
              </a:rPr>
              <a:t>USER  INTERFACE</a:t>
            </a:r>
            <a:endParaRPr b="0" lang="en-US" sz="314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Freeform 2"/>
          <p:cNvSpPr/>
          <p:nvPr/>
        </p:nvSpPr>
        <p:spPr>
          <a:xfrm rot="20393400">
            <a:off x="-10219320" y="-3723840"/>
            <a:ext cx="29859120" cy="10803240"/>
          </a:xfrm>
          <a:custGeom>
            <a:avLst/>
            <a:gdLst>
              <a:gd name="textAreaLeft" fmla="*/ 0 w 29859120"/>
              <a:gd name="textAreaRight" fmla="*/ 29859480 w 29859120"/>
              <a:gd name="textAreaTop" fmla="*/ 0 h 10803240"/>
              <a:gd name="textAreaBottom" fmla="*/ 10803600 h 10803240"/>
            </a:gdLst>
            <a:ahLst/>
            <a:rect l="textAreaLeft" t="textAreaTop" r="textAreaRight" b="textAreaBottom"/>
            <a:pathLst>
              <a:path w="29859551" h="10803728">
                <a:moveTo>
                  <a:pt x="0" y="0"/>
                </a:moveTo>
                <a:lnTo>
                  <a:pt x="29859551" y="0"/>
                </a:lnTo>
                <a:lnTo>
                  <a:pt x="29859551" y="10803728"/>
                </a:lnTo>
                <a:lnTo>
                  <a:pt x="0" y="10803728"/>
                </a:lnTo>
                <a:lnTo>
                  <a:pt x="0" y="0"/>
                </a:lnTo>
                <a:close/>
              </a:path>
            </a:pathLst>
          </a:custGeom>
          <a:blipFill rotWithShape="0">
            <a:blip r:embed="rId1">
              <a:extLst>
                <a:ext uri="{96DAC541-7B7A-43D3-8B79-37D633B846F1}">
                  <asvg:svgBlip xmlns:asvg="http://schemas.microsoft.com/office/drawing/2016/SVG/main" r:embed="rId2"/>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63" name="Freeform 3"/>
          <p:cNvSpPr/>
          <p:nvPr/>
        </p:nvSpPr>
        <p:spPr>
          <a:xfrm rot="21175800">
            <a:off x="7616880" y="6805800"/>
            <a:ext cx="21928680" cy="7934040"/>
          </a:xfrm>
          <a:custGeom>
            <a:avLst/>
            <a:gdLst>
              <a:gd name="textAreaLeft" fmla="*/ 0 w 21928680"/>
              <a:gd name="textAreaRight" fmla="*/ 21929040 w 21928680"/>
              <a:gd name="textAreaTop" fmla="*/ 0 h 7934040"/>
              <a:gd name="textAreaBottom" fmla="*/ 7934400 h 7934040"/>
            </a:gdLst>
            <a:ahLst/>
            <a:rect l="textAreaLeft" t="textAreaTop" r="textAreaRight" b="textAreaBottom"/>
            <a:pathLst>
              <a:path w="21929002" h="7934312">
                <a:moveTo>
                  <a:pt x="0" y="0"/>
                </a:moveTo>
                <a:lnTo>
                  <a:pt x="21929002" y="0"/>
                </a:lnTo>
                <a:lnTo>
                  <a:pt x="21929002" y="7934312"/>
                </a:lnTo>
                <a:lnTo>
                  <a:pt x="0" y="7934312"/>
                </a:lnTo>
                <a:lnTo>
                  <a:pt x="0" y="0"/>
                </a:lnTo>
                <a:close/>
              </a:path>
            </a:pathLst>
          </a:custGeom>
          <a:blipFill rotWithShape="0">
            <a:blip r:embed="rId3">
              <a:extLst>
                <a:ext uri="{96DAC541-7B7A-43D3-8B79-37D633B846F1}">
                  <asvg:svgBlip xmlns:asvg="http://schemas.microsoft.com/office/drawing/2016/SVG/main" r:embed="rId4"/>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64" name="Freeform 4"/>
          <p:cNvSpPr/>
          <p:nvPr/>
        </p:nvSpPr>
        <p:spPr>
          <a:xfrm>
            <a:off x="0" y="368280"/>
            <a:ext cx="3795840" cy="1309680"/>
          </a:xfrm>
          <a:custGeom>
            <a:avLst/>
            <a:gdLst>
              <a:gd name="textAreaLeft" fmla="*/ 0 w 3795840"/>
              <a:gd name="textAreaRight" fmla="*/ 3796200 w 3795840"/>
              <a:gd name="textAreaTop" fmla="*/ 0 h 1309680"/>
              <a:gd name="textAreaBottom" fmla="*/ 1310040 h 1309680"/>
            </a:gdLst>
            <a:ahLst/>
            <a:rect l="textAreaLeft" t="textAreaTop" r="textAreaRight" b="textAreaBottom"/>
            <a:pathLst>
              <a:path w="3796283" h="1309988">
                <a:moveTo>
                  <a:pt x="0" y="0"/>
                </a:moveTo>
                <a:lnTo>
                  <a:pt x="3796283" y="0"/>
                </a:lnTo>
                <a:lnTo>
                  <a:pt x="3796283" y="1309988"/>
                </a:lnTo>
                <a:lnTo>
                  <a:pt x="0" y="1309988"/>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65" name="Freeform 5"/>
          <p:cNvSpPr/>
          <p:nvPr/>
        </p:nvSpPr>
        <p:spPr>
          <a:xfrm>
            <a:off x="2415240" y="2109960"/>
            <a:ext cx="13456800" cy="7569360"/>
          </a:xfrm>
          <a:custGeom>
            <a:avLst/>
            <a:gdLst>
              <a:gd name="textAreaLeft" fmla="*/ 0 w 13456800"/>
              <a:gd name="textAreaRight" fmla="*/ 13457160 w 13456800"/>
              <a:gd name="textAreaTop" fmla="*/ 0 h 7569360"/>
              <a:gd name="textAreaBottom" fmla="*/ 7569720 h 7569360"/>
            </a:gdLst>
            <a:ahLst/>
            <a:rect l="textAreaLeft" t="textAreaTop" r="textAreaRight" b="textAreaBottom"/>
            <a:pathLst>
              <a:path w="13457222" h="7569687">
                <a:moveTo>
                  <a:pt x="0" y="0"/>
                </a:moveTo>
                <a:lnTo>
                  <a:pt x="13457222" y="0"/>
                </a:lnTo>
                <a:lnTo>
                  <a:pt x="13457222" y="7569688"/>
                </a:lnTo>
                <a:lnTo>
                  <a:pt x="0" y="7569688"/>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66" name="TextBox 6"/>
          <p:cNvSpPr/>
          <p:nvPr/>
        </p:nvSpPr>
        <p:spPr>
          <a:xfrm>
            <a:off x="-258480" y="556560"/>
            <a:ext cx="4312800" cy="398520"/>
          </a:xfrm>
          <a:prstGeom prst="rect">
            <a:avLst/>
          </a:prstGeom>
          <a:noFill/>
          <a:ln w="0">
            <a:noFill/>
          </a:ln>
        </p:spPr>
        <p:style>
          <a:lnRef idx="0"/>
          <a:fillRef idx="0"/>
          <a:effectRef idx="0"/>
          <a:fontRef idx="minor"/>
        </p:style>
        <p:txBody>
          <a:bodyPr lIns="0" rIns="0" tIns="0" bIns="0" anchor="t">
            <a:spAutoFit/>
          </a:bodyPr>
          <a:p>
            <a:pPr algn="ctr" defTabSz="914400">
              <a:lnSpc>
                <a:spcPts val="3135"/>
              </a:lnSpc>
            </a:pPr>
            <a:r>
              <a:rPr b="1" lang="en-US" sz="3140" strike="noStrike" u="none">
                <a:solidFill>
                  <a:srgbClr val="3d36a8"/>
                </a:solidFill>
                <a:uFillTx/>
                <a:latin typeface="Agrandir Wide Heavy"/>
                <a:ea typeface="Agrandir Wide Heavy"/>
              </a:rPr>
              <a:t>USER  INTERFACE</a:t>
            </a:r>
            <a:endParaRPr b="0" lang="en-US" sz="314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Freeform 2"/>
          <p:cNvSpPr/>
          <p:nvPr/>
        </p:nvSpPr>
        <p:spPr>
          <a:xfrm rot="20393400">
            <a:off x="-10219320" y="-3723840"/>
            <a:ext cx="29859120" cy="10803240"/>
          </a:xfrm>
          <a:custGeom>
            <a:avLst/>
            <a:gdLst>
              <a:gd name="textAreaLeft" fmla="*/ 0 w 29859120"/>
              <a:gd name="textAreaRight" fmla="*/ 29859480 w 29859120"/>
              <a:gd name="textAreaTop" fmla="*/ 0 h 10803240"/>
              <a:gd name="textAreaBottom" fmla="*/ 10803600 h 10803240"/>
            </a:gdLst>
            <a:ahLst/>
            <a:rect l="textAreaLeft" t="textAreaTop" r="textAreaRight" b="textAreaBottom"/>
            <a:pathLst>
              <a:path w="29859551" h="10803728">
                <a:moveTo>
                  <a:pt x="0" y="0"/>
                </a:moveTo>
                <a:lnTo>
                  <a:pt x="29859551" y="0"/>
                </a:lnTo>
                <a:lnTo>
                  <a:pt x="29859551" y="10803728"/>
                </a:lnTo>
                <a:lnTo>
                  <a:pt x="0" y="10803728"/>
                </a:lnTo>
                <a:lnTo>
                  <a:pt x="0" y="0"/>
                </a:lnTo>
                <a:close/>
              </a:path>
            </a:pathLst>
          </a:custGeom>
          <a:blipFill rotWithShape="0">
            <a:blip r:embed="rId1">
              <a:extLst>
                <a:ext uri="{96DAC541-7B7A-43D3-8B79-37D633B846F1}">
                  <asvg:svgBlip xmlns:asvg="http://schemas.microsoft.com/office/drawing/2016/SVG/main" r:embed="rId2"/>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68" name="Freeform 3"/>
          <p:cNvSpPr/>
          <p:nvPr/>
        </p:nvSpPr>
        <p:spPr>
          <a:xfrm rot="21175800">
            <a:off x="7616880" y="6805800"/>
            <a:ext cx="21928680" cy="7934040"/>
          </a:xfrm>
          <a:custGeom>
            <a:avLst/>
            <a:gdLst>
              <a:gd name="textAreaLeft" fmla="*/ 0 w 21928680"/>
              <a:gd name="textAreaRight" fmla="*/ 21929040 w 21928680"/>
              <a:gd name="textAreaTop" fmla="*/ 0 h 7934040"/>
              <a:gd name="textAreaBottom" fmla="*/ 7934400 h 7934040"/>
            </a:gdLst>
            <a:ahLst/>
            <a:rect l="textAreaLeft" t="textAreaTop" r="textAreaRight" b="textAreaBottom"/>
            <a:pathLst>
              <a:path w="21929002" h="7934312">
                <a:moveTo>
                  <a:pt x="0" y="0"/>
                </a:moveTo>
                <a:lnTo>
                  <a:pt x="21929002" y="0"/>
                </a:lnTo>
                <a:lnTo>
                  <a:pt x="21929002" y="7934312"/>
                </a:lnTo>
                <a:lnTo>
                  <a:pt x="0" y="7934312"/>
                </a:lnTo>
                <a:lnTo>
                  <a:pt x="0" y="0"/>
                </a:lnTo>
                <a:close/>
              </a:path>
            </a:pathLst>
          </a:custGeom>
          <a:blipFill rotWithShape="0">
            <a:blip r:embed="rId3">
              <a:extLst>
                <a:ext uri="{96DAC541-7B7A-43D3-8B79-37D633B846F1}">
                  <asvg:svgBlip xmlns:asvg="http://schemas.microsoft.com/office/drawing/2016/SVG/main" r:embed="rId4"/>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69" name="Freeform 4"/>
          <p:cNvSpPr/>
          <p:nvPr/>
        </p:nvSpPr>
        <p:spPr>
          <a:xfrm>
            <a:off x="0" y="368280"/>
            <a:ext cx="3795840" cy="1309680"/>
          </a:xfrm>
          <a:custGeom>
            <a:avLst/>
            <a:gdLst>
              <a:gd name="textAreaLeft" fmla="*/ 0 w 3795840"/>
              <a:gd name="textAreaRight" fmla="*/ 3796200 w 3795840"/>
              <a:gd name="textAreaTop" fmla="*/ 0 h 1309680"/>
              <a:gd name="textAreaBottom" fmla="*/ 1310040 h 1309680"/>
            </a:gdLst>
            <a:ahLst/>
            <a:rect l="textAreaLeft" t="textAreaTop" r="textAreaRight" b="textAreaBottom"/>
            <a:pathLst>
              <a:path w="3796283" h="1309988">
                <a:moveTo>
                  <a:pt x="0" y="0"/>
                </a:moveTo>
                <a:lnTo>
                  <a:pt x="3796283" y="0"/>
                </a:lnTo>
                <a:lnTo>
                  <a:pt x="3796283" y="1309988"/>
                </a:lnTo>
                <a:lnTo>
                  <a:pt x="0" y="1309988"/>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70" name="Freeform 5"/>
          <p:cNvSpPr/>
          <p:nvPr/>
        </p:nvSpPr>
        <p:spPr>
          <a:xfrm>
            <a:off x="2415240" y="1973520"/>
            <a:ext cx="13456800" cy="7569360"/>
          </a:xfrm>
          <a:custGeom>
            <a:avLst/>
            <a:gdLst>
              <a:gd name="textAreaLeft" fmla="*/ 0 w 13456800"/>
              <a:gd name="textAreaRight" fmla="*/ 13457160 w 13456800"/>
              <a:gd name="textAreaTop" fmla="*/ 0 h 7569360"/>
              <a:gd name="textAreaBottom" fmla="*/ 7569720 h 7569360"/>
            </a:gdLst>
            <a:ahLst/>
            <a:rect l="textAreaLeft" t="textAreaTop" r="textAreaRight" b="textAreaBottom"/>
            <a:pathLst>
              <a:path w="13457222" h="7569687">
                <a:moveTo>
                  <a:pt x="0" y="0"/>
                </a:moveTo>
                <a:lnTo>
                  <a:pt x="13457222" y="0"/>
                </a:lnTo>
                <a:lnTo>
                  <a:pt x="13457222" y="7569687"/>
                </a:lnTo>
                <a:lnTo>
                  <a:pt x="0" y="7569687"/>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71" name="TextBox 6"/>
          <p:cNvSpPr/>
          <p:nvPr/>
        </p:nvSpPr>
        <p:spPr>
          <a:xfrm>
            <a:off x="-258480" y="556560"/>
            <a:ext cx="4312800" cy="398520"/>
          </a:xfrm>
          <a:prstGeom prst="rect">
            <a:avLst/>
          </a:prstGeom>
          <a:noFill/>
          <a:ln w="0">
            <a:noFill/>
          </a:ln>
        </p:spPr>
        <p:style>
          <a:lnRef idx="0"/>
          <a:fillRef idx="0"/>
          <a:effectRef idx="0"/>
          <a:fontRef idx="minor"/>
        </p:style>
        <p:txBody>
          <a:bodyPr lIns="0" rIns="0" tIns="0" bIns="0" anchor="t">
            <a:spAutoFit/>
          </a:bodyPr>
          <a:p>
            <a:pPr algn="ctr" defTabSz="914400">
              <a:lnSpc>
                <a:spcPts val="3135"/>
              </a:lnSpc>
            </a:pPr>
            <a:r>
              <a:rPr b="1" lang="en-US" sz="3140" strike="noStrike" u="none">
                <a:solidFill>
                  <a:srgbClr val="3d36a8"/>
                </a:solidFill>
                <a:uFillTx/>
                <a:latin typeface="Agrandir Wide Heavy"/>
                <a:ea typeface="Agrandir Wide Heavy"/>
              </a:rPr>
              <a:t>USER  INTERFACE</a:t>
            </a:r>
            <a:endParaRPr b="0" lang="en-US" sz="314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Freeform 2"/>
          <p:cNvSpPr/>
          <p:nvPr/>
        </p:nvSpPr>
        <p:spPr>
          <a:xfrm rot="20393400">
            <a:off x="-10219320" y="-3723840"/>
            <a:ext cx="29859120" cy="10803240"/>
          </a:xfrm>
          <a:custGeom>
            <a:avLst/>
            <a:gdLst>
              <a:gd name="textAreaLeft" fmla="*/ 0 w 29859120"/>
              <a:gd name="textAreaRight" fmla="*/ 29859480 w 29859120"/>
              <a:gd name="textAreaTop" fmla="*/ 0 h 10803240"/>
              <a:gd name="textAreaBottom" fmla="*/ 10803600 h 10803240"/>
            </a:gdLst>
            <a:ahLst/>
            <a:rect l="textAreaLeft" t="textAreaTop" r="textAreaRight" b="textAreaBottom"/>
            <a:pathLst>
              <a:path w="29859551" h="10803728">
                <a:moveTo>
                  <a:pt x="0" y="0"/>
                </a:moveTo>
                <a:lnTo>
                  <a:pt x="29859551" y="0"/>
                </a:lnTo>
                <a:lnTo>
                  <a:pt x="29859551" y="10803728"/>
                </a:lnTo>
                <a:lnTo>
                  <a:pt x="0" y="10803728"/>
                </a:lnTo>
                <a:lnTo>
                  <a:pt x="0" y="0"/>
                </a:lnTo>
                <a:close/>
              </a:path>
            </a:pathLst>
          </a:custGeom>
          <a:blipFill rotWithShape="0">
            <a:blip r:embed="rId1">
              <a:extLst>
                <a:ext uri="{96DAC541-7B7A-43D3-8B79-37D633B846F1}">
                  <asvg:svgBlip xmlns:asvg="http://schemas.microsoft.com/office/drawing/2016/SVG/main" r:embed="rId2"/>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73" name="Freeform 3"/>
          <p:cNvSpPr/>
          <p:nvPr/>
        </p:nvSpPr>
        <p:spPr>
          <a:xfrm rot="21175800">
            <a:off x="7616880" y="6805800"/>
            <a:ext cx="21928680" cy="7934040"/>
          </a:xfrm>
          <a:custGeom>
            <a:avLst/>
            <a:gdLst>
              <a:gd name="textAreaLeft" fmla="*/ 0 w 21928680"/>
              <a:gd name="textAreaRight" fmla="*/ 21929040 w 21928680"/>
              <a:gd name="textAreaTop" fmla="*/ 0 h 7934040"/>
              <a:gd name="textAreaBottom" fmla="*/ 7934400 h 7934040"/>
            </a:gdLst>
            <a:ahLst/>
            <a:rect l="textAreaLeft" t="textAreaTop" r="textAreaRight" b="textAreaBottom"/>
            <a:pathLst>
              <a:path w="21929002" h="7934312">
                <a:moveTo>
                  <a:pt x="0" y="0"/>
                </a:moveTo>
                <a:lnTo>
                  <a:pt x="21929002" y="0"/>
                </a:lnTo>
                <a:lnTo>
                  <a:pt x="21929002" y="7934312"/>
                </a:lnTo>
                <a:lnTo>
                  <a:pt x="0" y="7934312"/>
                </a:lnTo>
                <a:lnTo>
                  <a:pt x="0" y="0"/>
                </a:lnTo>
                <a:close/>
              </a:path>
            </a:pathLst>
          </a:custGeom>
          <a:blipFill rotWithShape="0">
            <a:blip r:embed="rId3">
              <a:extLst>
                <a:ext uri="{96DAC541-7B7A-43D3-8B79-37D633B846F1}">
                  <asvg:svgBlip xmlns:asvg="http://schemas.microsoft.com/office/drawing/2016/SVG/main" r:embed="rId4"/>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74" name="Freeform 4"/>
          <p:cNvSpPr/>
          <p:nvPr/>
        </p:nvSpPr>
        <p:spPr>
          <a:xfrm>
            <a:off x="0" y="368280"/>
            <a:ext cx="3795840" cy="1309680"/>
          </a:xfrm>
          <a:custGeom>
            <a:avLst/>
            <a:gdLst>
              <a:gd name="textAreaLeft" fmla="*/ 0 w 3795840"/>
              <a:gd name="textAreaRight" fmla="*/ 3796200 w 3795840"/>
              <a:gd name="textAreaTop" fmla="*/ 0 h 1309680"/>
              <a:gd name="textAreaBottom" fmla="*/ 1310040 h 1309680"/>
            </a:gdLst>
            <a:ahLst/>
            <a:rect l="textAreaLeft" t="textAreaTop" r="textAreaRight" b="textAreaBottom"/>
            <a:pathLst>
              <a:path w="3796283" h="1309988">
                <a:moveTo>
                  <a:pt x="0" y="0"/>
                </a:moveTo>
                <a:lnTo>
                  <a:pt x="3796283" y="0"/>
                </a:lnTo>
                <a:lnTo>
                  <a:pt x="3796283" y="1309988"/>
                </a:lnTo>
                <a:lnTo>
                  <a:pt x="0" y="1309988"/>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75" name="Freeform 5"/>
          <p:cNvSpPr/>
          <p:nvPr/>
        </p:nvSpPr>
        <p:spPr>
          <a:xfrm>
            <a:off x="2415240" y="1973520"/>
            <a:ext cx="13456800" cy="7569360"/>
          </a:xfrm>
          <a:custGeom>
            <a:avLst/>
            <a:gdLst>
              <a:gd name="textAreaLeft" fmla="*/ 0 w 13456800"/>
              <a:gd name="textAreaRight" fmla="*/ 13457160 w 13456800"/>
              <a:gd name="textAreaTop" fmla="*/ 0 h 7569360"/>
              <a:gd name="textAreaBottom" fmla="*/ 7569720 h 7569360"/>
            </a:gdLst>
            <a:ahLst/>
            <a:rect l="textAreaLeft" t="textAreaTop" r="textAreaRight" b="textAreaBottom"/>
            <a:pathLst>
              <a:path w="13457222" h="7569687">
                <a:moveTo>
                  <a:pt x="0" y="0"/>
                </a:moveTo>
                <a:lnTo>
                  <a:pt x="13457222" y="0"/>
                </a:lnTo>
                <a:lnTo>
                  <a:pt x="13457222" y="7569687"/>
                </a:lnTo>
                <a:lnTo>
                  <a:pt x="0" y="7569687"/>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76" name="TextBox 6"/>
          <p:cNvSpPr/>
          <p:nvPr/>
        </p:nvSpPr>
        <p:spPr>
          <a:xfrm>
            <a:off x="-258480" y="556560"/>
            <a:ext cx="4312800" cy="398520"/>
          </a:xfrm>
          <a:prstGeom prst="rect">
            <a:avLst/>
          </a:prstGeom>
          <a:noFill/>
          <a:ln w="0">
            <a:noFill/>
          </a:ln>
        </p:spPr>
        <p:style>
          <a:lnRef idx="0"/>
          <a:fillRef idx="0"/>
          <a:effectRef idx="0"/>
          <a:fontRef idx="minor"/>
        </p:style>
        <p:txBody>
          <a:bodyPr lIns="0" rIns="0" tIns="0" bIns="0" anchor="t">
            <a:spAutoFit/>
          </a:bodyPr>
          <a:p>
            <a:pPr algn="ctr" defTabSz="914400">
              <a:lnSpc>
                <a:spcPts val="3135"/>
              </a:lnSpc>
            </a:pPr>
            <a:r>
              <a:rPr b="1" lang="en-US" sz="3140" strike="noStrike" u="none">
                <a:solidFill>
                  <a:srgbClr val="3d36a8"/>
                </a:solidFill>
                <a:uFillTx/>
                <a:latin typeface="Agrandir Wide Heavy"/>
                <a:ea typeface="Agrandir Wide Heavy"/>
              </a:rPr>
              <a:t>USER  INTERFACE</a:t>
            </a:r>
            <a:endParaRPr b="0" lang="en-US" sz="314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Freeform 2"/>
          <p:cNvSpPr/>
          <p:nvPr/>
        </p:nvSpPr>
        <p:spPr>
          <a:xfrm rot="20393400">
            <a:off x="-10219320" y="-3723840"/>
            <a:ext cx="29859120" cy="10803240"/>
          </a:xfrm>
          <a:custGeom>
            <a:avLst/>
            <a:gdLst>
              <a:gd name="textAreaLeft" fmla="*/ 0 w 29859120"/>
              <a:gd name="textAreaRight" fmla="*/ 29859480 w 29859120"/>
              <a:gd name="textAreaTop" fmla="*/ 0 h 10803240"/>
              <a:gd name="textAreaBottom" fmla="*/ 10803600 h 10803240"/>
            </a:gdLst>
            <a:ahLst/>
            <a:rect l="textAreaLeft" t="textAreaTop" r="textAreaRight" b="textAreaBottom"/>
            <a:pathLst>
              <a:path w="29859551" h="10803728">
                <a:moveTo>
                  <a:pt x="0" y="0"/>
                </a:moveTo>
                <a:lnTo>
                  <a:pt x="29859551" y="0"/>
                </a:lnTo>
                <a:lnTo>
                  <a:pt x="29859551" y="10803728"/>
                </a:lnTo>
                <a:lnTo>
                  <a:pt x="0" y="10803728"/>
                </a:lnTo>
                <a:lnTo>
                  <a:pt x="0" y="0"/>
                </a:lnTo>
                <a:close/>
              </a:path>
            </a:pathLst>
          </a:custGeom>
          <a:blipFill rotWithShape="0">
            <a:blip r:embed="rId1">
              <a:extLst>
                <a:ext uri="{96DAC541-7B7A-43D3-8B79-37D633B846F1}">
                  <asvg:svgBlip xmlns:asvg="http://schemas.microsoft.com/office/drawing/2016/SVG/main" r:embed="rId2"/>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78" name="Freeform 3"/>
          <p:cNvSpPr/>
          <p:nvPr/>
        </p:nvSpPr>
        <p:spPr>
          <a:xfrm rot="21175800">
            <a:off x="7616880" y="6805800"/>
            <a:ext cx="21928680" cy="7934040"/>
          </a:xfrm>
          <a:custGeom>
            <a:avLst/>
            <a:gdLst>
              <a:gd name="textAreaLeft" fmla="*/ 0 w 21928680"/>
              <a:gd name="textAreaRight" fmla="*/ 21929040 w 21928680"/>
              <a:gd name="textAreaTop" fmla="*/ 0 h 7934040"/>
              <a:gd name="textAreaBottom" fmla="*/ 7934400 h 7934040"/>
            </a:gdLst>
            <a:ahLst/>
            <a:rect l="textAreaLeft" t="textAreaTop" r="textAreaRight" b="textAreaBottom"/>
            <a:pathLst>
              <a:path w="21929002" h="7934312">
                <a:moveTo>
                  <a:pt x="0" y="0"/>
                </a:moveTo>
                <a:lnTo>
                  <a:pt x="21929002" y="0"/>
                </a:lnTo>
                <a:lnTo>
                  <a:pt x="21929002" y="7934312"/>
                </a:lnTo>
                <a:lnTo>
                  <a:pt x="0" y="7934312"/>
                </a:lnTo>
                <a:lnTo>
                  <a:pt x="0" y="0"/>
                </a:lnTo>
                <a:close/>
              </a:path>
            </a:pathLst>
          </a:custGeom>
          <a:blipFill rotWithShape="0">
            <a:blip r:embed="rId3">
              <a:extLst>
                <a:ext uri="{96DAC541-7B7A-43D3-8B79-37D633B846F1}">
                  <asvg:svgBlip xmlns:asvg="http://schemas.microsoft.com/office/drawing/2016/SVG/main" r:embed="rId4"/>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79" name="Freeform 4"/>
          <p:cNvSpPr/>
          <p:nvPr/>
        </p:nvSpPr>
        <p:spPr>
          <a:xfrm>
            <a:off x="0" y="368280"/>
            <a:ext cx="3795840" cy="1309680"/>
          </a:xfrm>
          <a:custGeom>
            <a:avLst/>
            <a:gdLst>
              <a:gd name="textAreaLeft" fmla="*/ 0 w 3795840"/>
              <a:gd name="textAreaRight" fmla="*/ 3796200 w 3795840"/>
              <a:gd name="textAreaTop" fmla="*/ 0 h 1309680"/>
              <a:gd name="textAreaBottom" fmla="*/ 1310040 h 1309680"/>
            </a:gdLst>
            <a:ahLst/>
            <a:rect l="textAreaLeft" t="textAreaTop" r="textAreaRight" b="textAreaBottom"/>
            <a:pathLst>
              <a:path w="3796283" h="1309988">
                <a:moveTo>
                  <a:pt x="0" y="0"/>
                </a:moveTo>
                <a:lnTo>
                  <a:pt x="3796283" y="0"/>
                </a:lnTo>
                <a:lnTo>
                  <a:pt x="3796283" y="1309988"/>
                </a:lnTo>
                <a:lnTo>
                  <a:pt x="0" y="1309988"/>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80" name="Freeform 5"/>
          <p:cNvSpPr/>
          <p:nvPr/>
        </p:nvSpPr>
        <p:spPr>
          <a:xfrm>
            <a:off x="1013760" y="2354040"/>
            <a:ext cx="16245000" cy="6904080"/>
          </a:xfrm>
          <a:custGeom>
            <a:avLst/>
            <a:gdLst>
              <a:gd name="textAreaLeft" fmla="*/ 0 w 16245000"/>
              <a:gd name="textAreaRight" fmla="*/ 16245360 w 16245000"/>
              <a:gd name="textAreaTop" fmla="*/ 0 h 6904080"/>
              <a:gd name="textAreaBottom" fmla="*/ 6904440 h 6904080"/>
            </a:gdLst>
            <a:ahLst/>
            <a:rect l="textAreaLeft" t="textAreaTop" r="textAreaRight" b="textAreaBottom"/>
            <a:pathLst>
              <a:path w="16245370" h="6904380">
                <a:moveTo>
                  <a:pt x="0" y="0"/>
                </a:moveTo>
                <a:lnTo>
                  <a:pt x="16245370" y="0"/>
                </a:lnTo>
                <a:lnTo>
                  <a:pt x="16245370" y="6904380"/>
                </a:lnTo>
                <a:lnTo>
                  <a:pt x="0" y="6904380"/>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81" name="TextBox 6"/>
          <p:cNvSpPr/>
          <p:nvPr/>
        </p:nvSpPr>
        <p:spPr>
          <a:xfrm>
            <a:off x="-258480" y="556560"/>
            <a:ext cx="4312800" cy="398520"/>
          </a:xfrm>
          <a:prstGeom prst="rect">
            <a:avLst/>
          </a:prstGeom>
          <a:noFill/>
          <a:ln w="0">
            <a:noFill/>
          </a:ln>
        </p:spPr>
        <p:style>
          <a:lnRef idx="0"/>
          <a:fillRef idx="0"/>
          <a:effectRef idx="0"/>
          <a:fontRef idx="minor"/>
        </p:style>
        <p:txBody>
          <a:bodyPr lIns="0" rIns="0" tIns="0" bIns="0" anchor="t">
            <a:spAutoFit/>
          </a:bodyPr>
          <a:p>
            <a:pPr algn="ctr" defTabSz="914400">
              <a:lnSpc>
                <a:spcPts val="3135"/>
              </a:lnSpc>
            </a:pPr>
            <a:r>
              <a:rPr b="1" lang="en-US" sz="3140" strike="noStrike" u="none">
                <a:solidFill>
                  <a:srgbClr val="3d36a8"/>
                </a:solidFill>
                <a:uFillTx/>
                <a:latin typeface="Agrandir Wide Heavy"/>
                <a:ea typeface="Agrandir Wide Heavy"/>
              </a:rPr>
              <a:t>USER  INTERFACE</a:t>
            </a:r>
            <a:endParaRPr b="0" lang="en-US" sz="314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Freeform 2"/>
          <p:cNvSpPr/>
          <p:nvPr/>
        </p:nvSpPr>
        <p:spPr>
          <a:xfrm rot="21175800">
            <a:off x="-52200" y="176040"/>
            <a:ext cx="21928680" cy="7934040"/>
          </a:xfrm>
          <a:custGeom>
            <a:avLst/>
            <a:gdLst>
              <a:gd name="textAreaLeft" fmla="*/ 0 w 21928680"/>
              <a:gd name="textAreaRight" fmla="*/ 21929040 w 21928680"/>
              <a:gd name="textAreaTop" fmla="*/ 0 h 7934040"/>
              <a:gd name="textAreaBottom" fmla="*/ 7934400 h 7934040"/>
            </a:gdLst>
            <a:ahLst/>
            <a:rect l="textAreaLeft" t="textAreaTop" r="textAreaRight" b="textAreaBottom"/>
            <a:pathLst>
              <a:path w="21929002" h="7934312">
                <a:moveTo>
                  <a:pt x="0" y="0"/>
                </a:moveTo>
                <a:lnTo>
                  <a:pt x="21929002" y="0"/>
                </a:lnTo>
                <a:lnTo>
                  <a:pt x="21929002" y="7934312"/>
                </a:lnTo>
                <a:lnTo>
                  <a:pt x="0" y="7934312"/>
                </a:lnTo>
                <a:lnTo>
                  <a:pt x="0" y="0"/>
                </a:lnTo>
                <a:close/>
              </a:path>
            </a:pathLst>
          </a:custGeom>
          <a:blipFill rotWithShape="0">
            <a:blip r:embed="rId1">
              <a:extLst>
                <a:ext uri="{96DAC541-7B7A-43D3-8B79-37D633B846F1}">
                  <asvg:svgBlip xmlns:asvg="http://schemas.microsoft.com/office/drawing/2016/SVG/main" r:embed="rId2"/>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80" name="Freeform 3"/>
          <p:cNvSpPr/>
          <p:nvPr/>
        </p:nvSpPr>
        <p:spPr>
          <a:xfrm rot="21175800">
            <a:off x="69120" y="633240"/>
            <a:ext cx="21928680" cy="7934040"/>
          </a:xfrm>
          <a:custGeom>
            <a:avLst/>
            <a:gdLst>
              <a:gd name="textAreaLeft" fmla="*/ 0 w 21928680"/>
              <a:gd name="textAreaRight" fmla="*/ 21929040 w 21928680"/>
              <a:gd name="textAreaTop" fmla="*/ 0 h 7934040"/>
              <a:gd name="textAreaBottom" fmla="*/ 7934400 h 7934040"/>
            </a:gdLst>
            <a:ahLst/>
            <a:rect l="textAreaLeft" t="textAreaTop" r="textAreaRight" b="textAreaBottom"/>
            <a:pathLst>
              <a:path w="21929002" h="7934312">
                <a:moveTo>
                  <a:pt x="0" y="0"/>
                </a:moveTo>
                <a:lnTo>
                  <a:pt x="21929002" y="0"/>
                </a:lnTo>
                <a:lnTo>
                  <a:pt x="21929002" y="7934312"/>
                </a:lnTo>
                <a:lnTo>
                  <a:pt x="0" y="7934312"/>
                </a:lnTo>
                <a:lnTo>
                  <a:pt x="0" y="0"/>
                </a:lnTo>
                <a:close/>
              </a:path>
            </a:pathLst>
          </a:custGeom>
          <a:blipFill rotWithShape="0">
            <a:blip r:embed="rId3">
              <a:extLst>
                <a:ext uri="{96DAC541-7B7A-43D3-8B79-37D633B846F1}">
                  <asvg:svgBlip xmlns:asvg="http://schemas.microsoft.com/office/drawing/2016/SVG/main" r:embed="rId4"/>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grpSp>
        <p:nvGrpSpPr>
          <p:cNvPr id="81" name="Group 4"/>
          <p:cNvGrpSpPr/>
          <p:nvPr/>
        </p:nvGrpSpPr>
        <p:grpSpPr>
          <a:xfrm>
            <a:off x="3030480" y="5715000"/>
            <a:ext cx="11599920" cy="1324080"/>
            <a:chOff x="3030480" y="5715000"/>
            <a:chExt cx="11599920" cy="1324080"/>
          </a:xfrm>
        </p:grpSpPr>
        <p:sp>
          <p:nvSpPr>
            <p:cNvPr id="82" name="Freeform 5"/>
            <p:cNvSpPr/>
            <p:nvPr/>
          </p:nvSpPr>
          <p:spPr>
            <a:xfrm>
              <a:off x="3030480" y="5814720"/>
              <a:ext cx="11599920" cy="1224360"/>
            </a:xfrm>
            <a:custGeom>
              <a:avLst/>
              <a:gdLst>
                <a:gd name="textAreaLeft" fmla="*/ 0 w 11599920"/>
                <a:gd name="textAreaRight" fmla="*/ 11600280 w 11599920"/>
                <a:gd name="textAreaTop" fmla="*/ 0 h 1224360"/>
                <a:gd name="textAreaBottom" fmla="*/ 1224720 h 1224360"/>
              </a:gdLst>
              <a:ahLst/>
              <a:rect l="textAreaLeft" t="textAreaTop" r="textAreaRight" b="textAreaBottom"/>
              <a:pathLst>
                <a:path w="2934758" h="585380">
                  <a:moveTo>
                    <a:pt x="35434" y="0"/>
                  </a:moveTo>
                  <a:lnTo>
                    <a:pt x="2899324" y="0"/>
                  </a:lnTo>
                  <a:cubicBezTo>
                    <a:pt x="2908721" y="0"/>
                    <a:pt x="2917734" y="3733"/>
                    <a:pt x="2924379" y="10378"/>
                  </a:cubicBezTo>
                  <a:cubicBezTo>
                    <a:pt x="2931025" y="17024"/>
                    <a:pt x="2934758" y="26036"/>
                    <a:pt x="2934758" y="35434"/>
                  </a:cubicBezTo>
                  <a:lnTo>
                    <a:pt x="2934758" y="549946"/>
                  </a:lnTo>
                  <a:cubicBezTo>
                    <a:pt x="2934758" y="559344"/>
                    <a:pt x="2931025" y="568357"/>
                    <a:pt x="2924379" y="575002"/>
                  </a:cubicBezTo>
                  <a:cubicBezTo>
                    <a:pt x="2917734" y="581647"/>
                    <a:pt x="2908721" y="585380"/>
                    <a:pt x="2899324" y="585380"/>
                  </a:cubicBezTo>
                  <a:lnTo>
                    <a:pt x="35434" y="585380"/>
                  </a:lnTo>
                  <a:cubicBezTo>
                    <a:pt x="26036" y="585380"/>
                    <a:pt x="17024" y="581647"/>
                    <a:pt x="10378" y="575002"/>
                  </a:cubicBezTo>
                  <a:cubicBezTo>
                    <a:pt x="3733" y="568357"/>
                    <a:pt x="0" y="559344"/>
                    <a:pt x="0" y="549946"/>
                  </a:cubicBezTo>
                  <a:lnTo>
                    <a:pt x="0" y="35434"/>
                  </a:lnTo>
                  <a:cubicBezTo>
                    <a:pt x="0" y="26036"/>
                    <a:pt x="3733" y="17024"/>
                    <a:pt x="10378" y="10378"/>
                  </a:cubicBezTo>
                  <a:cubicBezTo>
                    <a:pt x="17024" y="3733"/>
                    <a:pt x="26036" y="0"/>
                    <a:pt x="35434" y="0"/>
                  </a:cubicBezTo>
                  <a:close/>
                </a:path>
              </a:pathLst>
            </a:custGeom>
            <a:solidFill>
              <a:srgbClr val="3d36a8"/>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83" name="TextBox 6"/>
            <p:cNvSpPr/>
            <p:nvPr/>
          </p:nvSpPr>
          <p:spPr>
            <a:xfrm>
              <a:off x="3030480" y="5715000"/>
              <a:ext cx="11599920" cy="132408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uFillTx/>
                <a:latin typeface="Calibri"/>
              </a:endParaRPr>
            </a:p>
          </p:txBody>
        </p:sp>
      </p:grpSp>
      <p:sp>
        <p:nvSpPr>
          <p:cNvPr id="84" name="TextBox 7"/>
          <p:cNvSpPr/>
          <p:nvPr/>
        </p:nvSpPr>
        <p:spPr>
          <a:xfrm>
            <a:off x="0" y="3565440"/>
            <a:ext cx="17917560" cy="2050200"/>
          </a:xfrm>
          <a:prstGeom prst="rect">
            <a:avLst/>
          </a:prstGeom>
          <a:noFill/>
          <a:ln w="0">
            <a:noFill/>
          </a:ln>
        </p:spPr>
        <p:style>
          <a:lnRef idx="0"/>
          <a:fillRef idx="0"/>
          <a:effectRef idx="0"/>
          <a:fontRef idx="minor"/>
        </p:style>
        <p:txBody>
          <a:bodyPr lIns="0" rIns="0" tIns="0" bIns="0" anchor="t">
            <a:spAutoFit/>
          </a:bodyPr>
          <a:p>
            <a:pPr algn="ctr" defTabSz="914400">
              <a:lnSpc>
                <a:spcPts val="8070"/>
              </a:lnSpc>
            </a:pPr>
            <a:r>
              <a:rPr b="1" lang="en-US" sz="8069" strike="noStrike" u="none">
                <a:solidFill>
                  <a:srgbClr val="3d36a8"/>
                </a:solidFill>
                <a:uFillTx/>
                <a:latin typeface="Agrandir Wide Heavy"/>
                <a:ea typeface="Agrandir Wide Heavy"/>
              </a:rPr>
              <a:t>SHOPNEX </a:t>
            </a:r>
            <a:endParaRPr b="0" lang="en-US" sz="8069" strike="noStrike" u="none">
              <a:solidFill>
                <a:srgbClr val="000000"/>
              </a:solidFill>
              <a:uFillTx/>
              <a:latin typeface="Arial"/>
            </a:endParaRPr>
          </a:p>
          <a:p>
            <a:pPr algn="ctr" defTabSz="914400">
              <a:lnSpc>
                <a:spcPts val="8070"/>
              </a:lnSpc>
            </a:pPr>
            <a:r>
              <a:rPr b="1" lang="en-US" sz="8069" strike="noStrike" u="none">
                <a:solidFill>
                  <a:srgbClr val="3d36a8"/>
                </a:solidFill>
                <a:uFillTx/>
                <a:latin typeface="Agrandir Wide Heavy"/>
                <a:ea typeface="Agrandir Wide Heavy"/>
              </a:rPr>
              <a:t>E-COMMERCE PLATFORM </a:t>
            </a:r>
            <a:endParaRPr b="0" lang="en-US" sz="8069" strike="noStrike" u="none">
              <a:solidFill>
                <a:srgbClr val="000000"/>
              </a:solidFill>
              <a:uFillTx/>
              <a:latin typeface="Arial"/>
            </a:endParaRPr>
          </a:p>
        </p:txBody>
      </p:sp>
      <p:sp>
        <p:nvSpPr>
          <p:cNvPr id="85" name="TextBox 8"/>
          <p:cNvSpPr/>
          <p:nvPr/>
        </p:nvSpPr>
        <p:spPr>
          <a:xfrm>
            <a:off x="3100680" y="5957640"/>
            <a:ext cx="11242800" cy="668880"/>
          </a:xfrm>
          <a:prstGeom prst="rect">
            <a:avLst/>
          </a:prstGeom>
          <a:noFill/>
          <a:ln w="0">
            <a:noFill/>
          </a:ln>
        </p:spPr>
        <p:style>
          <a:lnRef idx="0"/>
          <a:fillRef idx="0"/>
          <a:effectRef idx="0"/>
          <a:fontRef idx="minor"/>
        </p:style>
        <p:txBody>
          <a:bodyPr lIns="0" rIns="0" tIns="0" bIns="0" anchor="t">
            <a:spAutoFit/>
          </a:bodyPr>
          <a:p>
            <a:pPr algn="ctr" defTabSz="914400">
              <a:lnSpc>
                <a:spcPts val="5270"/>
              </a:lnSpc>
            </a:pPr>
            <a:r>
              <a:rPr b="1" lang="en-US" sz="3759" strike="noStrike" u="none">
                <a:solidFill>
                  <a:srgbClr val="ffffff"/>
                </a:solidFill>
                <a:uFillTx/>
                <a:latin typeface="Muli Bold"/>
                <a:ea typeface="Muli Bold"/>
              </a:rPr>
              <a:t>CREATED BY: </a:t>
            </a:r>
            <a:r>
              <a:rPr b="0" lang="en-US" sz="3759" strike="noStrike" u="none">
                <a:solidFill>
                  <a:srgbClr val="ffffff"/>
                </a:solidFill>
                <a:uFillTx/>
                <a:latin typeface="Muli"/>
                <a:ea typeface="Muli"/>
              </a:rPr>
              <a:t>MR SARGAR SACHIN SOMNATH</a:t>
            </a:r>
            <a:endParaRPr b="0" lang="en-US" sz="3759" strike="noStrike" u="none">
              <a:solidFill>
                <a:srgbClr val="000000"/>
              </a:solidFill>
              <a:uFillTx/>
              <a:latin typeface="Arial"/>
            </a:endParaRPr>
          </a:p>
        </p:txBody>
      </p:sp>
      <p:grpSp>
        <p:nvGrpSpPr>
          <p:cNvPr id="86" name="Group 1"/>
          <p:cNvGrpSpPr/>
          <p:nvPr/>
        </p:nvGrpSpPr>
        <p:grpSpPr>
          <a:xfrm>
            <a:off x="3058560" y="7297200"/>
            <a:ext cx="11571840" cy="1161000"/>
            <a:chOff x="3058560" y="7297200"/>
            <a:chExt cx="11571840" cy="1161000"/>
          </a:xfrm>
        </p:grpSpPr>
        <p:sp>
          <p:nvSpPr>
            <p:cNvPr id="87" name="Freeform 1"/>
            <p:cNvSpPr/>
            <p:nvPr/>
          </p:nvSpPr>
          <p:spPr>
            <a:xfrm>
              <a:off x="3058560" y="7384680"/>
              <a:ext cx="11571840" cy="1073520"/>
            </a:xfrm>
            <a:custGeom>
              <a:avLst/>
              <a:gdLst>
                <a:gd name="textAreaLeft" fmla="*/ 0 w 11571840"/>
                <a:gd name="textAreaRight" fmla="*/ 11572200 w 11571840"/>
                <a:gd name="textAreaTop" fmla="*/ 0 h 1073520"/>
                <a:gd name="textAreaBottom" fmla="*/ 1073880 h 1073520"/>
              </a:gdLst>
              <a:ahLst/>
              <a:rect l="textAreaLeft" t="textAreaTop" r="textAreaRight" b="textAreaBottom"/>
              <a:pathLst>
                <a:path w="2934758" h="585380">
                  <a:moveTo>
                    <a:pt x="35434" y="0"/>
                  </a:moveTo>
                  <a:lnTo>
                    <a:pt x="2899324" y="0"/>
                  </a:lnTo>
                  <a:cubicBezTo>
                    <a:pt x="2908721" y="0"/>
                    <a:pt x="2917734" y="3733"/>
                    <a:pt x="2924379" y="10378"/>
                  </a:cubicBezTo>
                  <a:cubicBezTo>
                    <a:pt x="2931025" y="17024"/>
                    <a:pt x="2934758" y="26036"/>
                    <a:pt x="2934758" y="35434"/>
                  </a:cubicBezTo>
                  <a:lnTo>
                    <a:pt x="2934758" y="549946"/>
                  </a:lnTo>
                  <a:cubicBezTo>
                    <a:pt x="2934758" y="559344"/>
                    <a:pt x="2931025" y="568357"/>
                    <a:pt x="2924379" y="575002"/>
                  </a:cubicBezTo>
                  <a:cubicBezTo>
                    <a:pt x="2917734" y="581647"/>
                    <a:pt x="2908721" y="585380"/>
                    <a:pt x="2899324" y="585380"/>
                  </a:cubicBezTo>
                  <a:lnTo>
                    <a:pt x="35434" y="585380"/>
                  </a:lnTo>
                  <a:cubicBezTo>
                    <a:pt x="26036" y="585380"/>
                    <a:pt x="17024" y="581647"/>
                    <a:pt x="10378" y="575002"/>
                  </a:cubicBezTo>
                  <a:cubicBezTo>
                    <a:pt x="3733" y="568357"/>
                    <a:pt x="0" y="559344"/>
                    <a:pt x="0" y="549946"/>
                  </a:cubicBezTo>
                  <a:lnTo>
                    <a:pt x="0" y="35434"/>
                  </a:lnTo>
                  <a:cubicBezTo>
                    <a:pt x="0" y="26036"/>
                    <a:pt x="3733" y="17024"/>
                    <a:pt x="10378" y="10378"/>
                  </a:cubicBezTo>
                  <a:cubicBezTo>
                    <a:pt x="17024" y="3733"/>
                    <a:pt x="26036" y="0"/>
                    <a:pt x="35434" y="0"/>
                  </a:cubicBezTo>
                  <a:close/>
                </a:path>
              </a:pathLst>
            </a:custGeom>
            <a:solidFill>
              <a:srgbClr val="3d36a8"/>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88" name="TextBox 1"/>
            <p:cNvSpPr/>
            <p:nvPr/>
          </p:nvSpPr>
          <p:spPr>
            <a:xfrm>
              <a:off x="3058560" y="7297200"/>
              <a:ext cx="11571840" cy="1161000"/>
            </a:xfrm>
            <a:prstGeom prst="rect">
              <a:avLst/>
            </a:prstGeom>
            <a:noFill/>
            <a:ln w="0">
              <a:noFill/>
            </a:ln>
          </p:spPr>
          <p:style>
            <a:lnRef idx="0"/>
            <a:fillRef idx="0"/>
            <a:effectRef idx="0"/>
            <a:fontRef idx="minor"/>
          </p:style>
          <p:txBody>
            <a:bodyPr lIns="50760" rIns="50760" tIns="50760" bIns="50760" anchor="ctr">
              <a:noAutofit/>
            </a:bodyPr>
            <a:p>
              <a:endParaRPr b="0" lang="en-US" sz="1800" strike="noStrike" u="none">
                <a:solidFill>
                  <a:schemeClr val="dk1"/>
                </a:solidFill>
                <a:uFillTx/>
                <a:latin typeface="Calibri"/>
              </a:endParaRPr>
            </a:p>
          </p:txBody>
        </p:sp>
      </p:grpSp>
      <p:sp>
        <p:nvSpPr>
          <p:cNvPr id="89" name="TextBox 9"/>
          <p:cNvSpPr/>
          <p:nvPr/>
        </p:nvSpPr>
        <p:spPr>
          <a:xfrm>
            <a:off x="2500200" y="7587720"/>
            <a:ext cx="12816000" cy="641880"/>
          </a:xfrm>
          <a:prstGeom prst="rect">
            <a:avLst/>
          </a:prstGeom>
          <a:noFill/>
          <a:ln w="0">
            <a:noFill/>
          </a:ln>
        </p:spPr>
        <p:style>
          <a:lnRef idx="0"/>
          <a:fillRef idx="0"/>
          <a:effectRef idx="0"/>
          <a:fontRef idx="minor"/>
        </p:style>
        <p:txBody>
          <a:bodyPr lIns="0" rIns="0" tIns="0" bIns="0" anchor="t">
            <a:spAutoFit/>
          </a:bodyPr>
          <a:p>
            <a:pPr algn="ctr" defTabSz="914400">
              <a:lnSpc>
                <a:spcPts val="5051"/>
              </a:lnSpc>
            </a:pPr>
            <a:r>
              <a:rPr b="1" lang="en-US" sz="3609" strike="noStrike" u="none">
                <a:solidFill>
                  <a:srgbClr val="ffffff"/>
                </a:solidFill>
                <a:uFillTx/>
                <a:latin typeface="Muli Bold"/>
                <a:ea typeface="Muli Bold"/>
              </a:rPr>
              <a:t>UNDER THE GUIDANCE OF  : </a:t>
            </a:r>
            <a:r>
              <a:rPr b="0" lang="en-US" sz="3609" strike="noStrike" u="none">
                <a:solidFill>
                  <a:srgbClr val="ffffff"/>
                </a:solidFill>
                <a:uFillTx/>
                <a:latin typeface="Muli"/>
                <a:ea typeface="Muli"/>
              </a:rPr>
              <a:t>PROF.C.N. REDDY</a:t>
            </a:r>
            <a:endParaRPr b="0" lang="en-US" sz="3609"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Freeform 2"/>
          <p:cNvSpPr/>
          <p:nvPr/>
        </p:nvSpPr>
        <p:spPr>
          <a:xfrm rot="20393400">
            <a:off x="-10219320" y="-3723840"/>
            <a:ext cx="29859120" cy="10803240"/>
          </a:xfrm>
          <a:custGeom>
            <a:avLst/>
            <a:gdLst>
              <a:gd name="textAreaLeft" fmla="*/ 0 w 29859120"/>
              <a:gd name="textAreaRight" fmla="*/ 29859480 w 29859120"/>
              <a:gd name="textAreaTop" fmla="*/ 0 h 10803240"/>
              <a:gd name="textAreaBottom" fmla="*/ 10803600 h 10803240"/>
            </a:gdLst>
            <a:ahLst/>
            <a:rect l="textAreaLeft" t="textAreaTop" r="textAreaRight" b="textAreaBottom"/>
            <a:pathLst>
              <a:path w="29859551" h="10803728">
                <a:moveTo>
                  <a:pt x="0" y="0"/>
                </a:moveTo>
                <a:lnTo>
                  <a:pt x="29859551" y="0"/>
                </a:lnTo>
                <a:lnTo>
                  <a:pt x="29859551" y="10803728"/>
                </a:lnTo>
                <a:lnTo>
                  <a:pt x="0" y="10803728"/>
                </a:lnTo>
                <a:lnTo>
                  <a:pt x="0" y="0"/>
                </a:lnTo>
                <a:close/>
              </a:path>
            </a:pathLst>
          </a:custGeom>
          <a:blipFill rotWithShape="0">
            <a:blip r:embed="rId1">
              <a:extLst>
                <a:ext uri="{96DAC541-7B7A-43D3-8B79-37D633B846F1}">
                  <asvg:svgBlip xmlns:asvg="http://schemas.microsoft.com/office/drawing/2016/SVG/main" r:embed="rId2"/>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83" name="Freeform 3"/>
          <p:cNvSpPr/>
          <p:nvPr/>
        </p:nvSpPr>
        <p:spPr>
          <a:xfrm rot="21175800">
            <a:off x="7616880" y="6805800"/>
            <a:ext cx="21928680" cy="7934040"/>
          </a:xfrm>
          <a:custGeom>
            <a:avLst/>
            <a:gdLst>
              <a:gd name="textAreaLeft" fmla="*/ 0 w 21928680"/>
              <a:gd name="textAreaRight" fmla="*/ 21929040 w 21928680"/>
              <a:gd name="textAreaTop" fmla="*/ 0 h 7934040"/>
              <a:gd name="textAreaBottom" fmla="*/ 7934400 h 7934040"/>
            </a:gdLst>
            <a:ahLst/>
            <a:rect l="textAreaLeft" t="textAreaTop" r="textAreaRight" b="textAreaBottom"/>
            <a:pathLst>
              <a:path w="21929002" h="7934312">
                <a:moveTo>
                  <a:pt x="0" y="0"/>
                </a:moveTo>
                <a:lnTo>
                  <a:pt x="21929002" y="0"/>
                </a:lnTo>
                <a:lnTo>
                  <a:pt x="21929002" y="7934312"/>
                </a:lnTo>
                <a:lnTo>
                  <a:pt x="0" y="7934312"/>
                </a:lnTo>
                <a:lnTo>
                  <a:pt x="0" y="0"/>
                </a:lnTo>
                <a:close/>
              </a:path>
            </a:pathLst>
          </a:custGeom>
          <a:blipFill rotWithShape="0">
            <a:blip r:embed="rId3">
              <a:extLst>
                <a:ext uri="{96DAC541-7B7A-43D3-8B79-37D633B846F1}">
                  <asvg:svgBlip xmlns:asvg="http://schemas.microsoft.com/office/drawing/2016/SVG/main" r:embed="rId4"/>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84" name="Freeform 4"/>
          <p:cNvSpPr/>
          <p:nvPr/>
        </p:nvSpPr>
        <p:spPr>
          <a:xfrm>
            <a:off x="0" y="368280"/>
            <a:ext cx="3795840" cy="1309680"/>
          </a:xfrm>
          <a:custGeom>
            <a:avLst/>
            <a:gdLst>
              <a:gd name="textAreaLeft" fmla="*/ 0 w 3795840"/>
              <a:gd name="textAreaRight" fmla="*/ 3796200 w 3795840"/>
              <a:gd name="textAreaTop" fmla="*/ 0 h 1309680"/>
              <a:gd name="textAreaBottom" fmla="*/ 1310040 h 1309680"/>
            </a:gdLst>
            <a:ahLst/>
            <a:rect l="textAreaLeft" t="textAreaTop" r="textAreaRight" b="textAreaBottom"/>
            <a:pathLst>
              <a:path w="3796283" h="1309988">
                <a:moveTo>
                  <a:pt x="0" y="0"/>
                </a:moveTo>
                <a:lnTo>
                  <a:pt x="3796283" y="0"/>
                </a:lnTo>
                <a:lnTo>
                  <a:pt x="3796283" y="1309988"/>
                </a:lnTo>
                <a:lnTo>
                  <a:pt x="0" y="1309988"/>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85" name="Freeform 5"/>
          <p:cNvSpPr/>
          <p:nvPr/>
        </p:nvSpPr>
        <p:spPr>
          <a:xfrm>
            <a:off x="1620720" y="1883160"/>
            <a:ext cx="15046200" cy="7899120"/>
          </a:xfrm>
          <a:custGeom>
            <a:avLst/>
            <a:gdLst>
              <a:gd name="textAreaLeft" fmla="*/ 0 w 15046200"/>
              <a:gd name="textAreaRight" fmla="*/ 15046560 w 15046200"/>
              <a:gd name="textAreaTop" fmla="*/ 0 h 7899120"/>
              <a:gd name="textAreaBottom" fmla="*/ 7899480 h 7899120"/>
            </a:gdLst>
            <a:ahLst/>
            <a:rect l="textAreaLeft" t="textAreaTop" r="textAreaRight" b="textAreaBottom"/>
            <a:pathLst>
              <a:path w="15046435" h="7899644">
                <a:moveTo>
                  <a:pt x="0" y="0"/>
                </a:moveTo>
                <a:lnTo>
                  <a:pt x="15046434" y="0"/>
                </a:lnTo>
                <a:lnTo>
                  <a:pt x="15046434" y="7899644"/>
                </a:lnTo>
                <a:lnTo>
                  <a:pt x="0" y="7899644"/>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86" name="TextBox 6"/>
          <p:cNvSpPr/>
          <p:nvPr/>
        </p:nvSpPr>
        <p:spPr>
          <a:xfrm>
            <a:off x="-258480" y="556560"/>
            <a:ext cx="4312800" cy="398520"/>
          </a:xfrm>
          <a:prstGeom prst="rect">
            <a:avLst/>
          </a:prstGeom>
          <a:noFill/>
          <a:ln w="0">
            <a:noFill/>
          </a:ln>
        </p:spPr>
        <p:style>
          <a:lnRef idx="0"/>
          <a:fillRef idx="0"/>
          <a:effectRef idx="0"/>
          <a:fontRef idx="minor"/>
        </p:style>
        <p:txBody>
          <a:bodyPr lIns="0" rIns="0" tIns="0" bIns="0" anchor="t">
            <a:spAutoFit/>
          </a:bodyPr>
          <a:p>
            <a:pPr algn="ctr" defTabSz="914400">
              <a:lnSpc>
                <a:spcPts val="3135"/>
              </a:lnSpc>
            </a:pPr>
            <a:r>
              <a:rPr b="1" lang="en-US" sz="3140" strike="noStrike" u="none">
                <a:solidFill>
                  <a:srgbClr val="3d36a8"/>
                </a:solidFill>
                <a:uFillTx/>
                <a:latin typeface="Agrandir Wide Heavy"/>
                <a:ea typeface="Agrandir Wide Heavy"/>
              </a:rPr>
              <a:t>USER  INTERFACE</a:t>
            </a:r>
            <a:endParaRPr b="0" lang="en-US" sz="314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Freeform 2"/>
          <p:cNvSpPr/>
          <p:nvPr/>
        </p:nvSpPr>
        <p:spPr>
          <a:xfrm rot="20393400">
            <a:off x="-10219320" y="-3723840"/>
            <a:ext cx="29859120" cy="10803240"/>
          </a:xfrm>
          <a:custGeom>
            <a:avLst/>
            <a:gdLst>
              <a:gd name="textAreaLeft" fmla="*/ 0 w 29859120"/>
              <a:gd name="textAreaRight" fmla="*/ 29859480 w 29859120"/>
              <a:gd name="textAreaTop" fmla="*/ 0 h 10803240"/>
              <a:gd name="textAreaBottom" fmla="*/ 10803600 h 10803240"/>
            </a:gdLst>
            <a:ahLst/>
            <a:rect l="textAreaLeft" t="textAreaTop" r="textAreaRight" b="textAreaBottom"/>
            <a:pathLst>
              <a:path w="29859551" h="10803728">
                <a:moveTo>
                  <a:pt x="0" y="0"/>
                </a:moveTo>
                <a:lnTo>
                  <a:pt x="29859551" y="0"/>
                </a:lnTo>
                <a:lnTo>
                  <a:pt x="29859551" y="10803728"/>
                </a:lnTo>
                <a:lnTo>
                  <a:pt x="0" y="10803728"/>
                </a:lnTo>
                <a:lnTo>
                  <a:pt x="0" y="0"/>
                </a:lnTo>
                <a:close/>
              </a:path>
            </a:pathLst>
          </a:custGeom>
          <a:blipFill rotWithShape="0">
            <a:blip r:embed="rId1">
              <a:extLst>
                <a:ext uri="{96DAC541-7B7A-43D3-8B79-37D633B846F1}">
                  <asvg:svgBlip xmlns:asvg="http://schemas.microsoft.com/office/drawing/2016/SVG/main" r:embed="rId2"/>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88" name="Freeform 3"/>
          <p:cNvSpPr/>
          <p:nvPr/>
        </p:nvSpPr>
        <p:spPr>
          <a:xfrm rot="21175800">
            <a:off x="7616880" y="6805800"/>
            <a:ext cx="21928680" cy="7934040"/>
          </a:xfrm>
          <a:custGeom>
            <a:avLst/>
            <a:gdLst>
              <a:gd name="textAreaLeft" fmla="*/ 0 w 21928680"/>
              <a:gd name="textAreaRight" fmla="*/ 21929040 w 21928680"/>
              <a:gd name="textAreaTop" fmla="*/ 0 h 7934040"/>
              <a:gd name="textAreaBottom" fmla="*/ 7934400 h 7934040"/>
            </a:gdLst>
            <a:ahLst/>
            <a:rect l="textAreaLeft" t="textAreaTop" r="textAreaRight" b="textAreaBottom"/>
            <a:pathLst>
              <a:path w="21929002" h="7934312">
                <a:moveTo>
                  <a:pt x="0" y="0"/>
                </a:moveTo>
                <a:lnTo>
                  <a:pt x="21929002" y="0"/>
                </a:lnTo>
                <a:lnTo>
                  <a:pt x="21929002" y="7934312"/>
                </a:lnTo>
                <a:lnTo>
                  <a:pt x="0" y="7934312"/>
                </a:lnTo>
                <a:lnTo>
                  <a:pt x="0" y="0"/>
                </a:lnTo>
                <a:close/>
              </a:path>
            </a:pathLst>
          </a:custGeom>
          <a:blipFill rotWithShape="0">
            <a:blip r:embed="rId3">
              <a:extLst>
                <a:ext uri="{96DAC541-7B7A-43D3-8B79-37D633B846F1}">
                  <asvg:svgBlip xmlns:asvg="http://schemas.microsoft.com/office/drawing/2016/SVG/main" r:embed="rId4"/>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89" name="Freeform 4"/>
          <p:cNvSpPr/>
          <p:nvPr/>
        </p:nvSpPr>
        <p:spPr>
          <a:xfrm>
            <a:off x="0" y="368280"/>
            <a:ext cx="3795840" cy="1309680"/>
          </a:xfrm>
          <a:custGeom>
            <a:avLst/>
            <a:gdLst>
              <a:gd name="textAreaLeft" fmla="*/ 0 w 3795840"/>
              <a:gd name="textAreaRight" fmla="*/ 3796200 w 3795840"/>
              <a:gd name="textAreaTop" fmla="*/ 0 h 1309680"/>
              <a:gd name="textAreaBottom" fmla="*/ 1310040 h 1309680"/>
            </a:gdLst>
            <a:ahLst/>
            <a:rect l="textAreaLeft" t="textAreaTop" r="textAreaRight" b="textAreaBottom"/>
            <a:pathLst>
              <a:path w="3796283" h="1309988">
                <a:moveTo>
                  <a:pt x="0" y="0"/>
                </a:moveTo>
                <a:lnTo>
                  <a:pt x="3796283" y="0"/>
                </a:lnTo>
                <a:lnTo>
                  <a:pt x="3796283" y="1309988"/>
                </a:lnTo>
                <a:lnTo>
                  <a:pt x="0" y="1309988"/>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90" name="Freeform 5"/>
          <p:cNvSpPr/>
          <p:nvPr/>
        </p:nvSpPr>
        <p:spPr>
          <a:xfrm>
            <a:off x="1363680" y="3442680"/>
            <a:ext cx="8335440" cy="3147840"/>
          </a:xfrm>
          <a:custGeom>
            <a:avLst/>
            <a:gdLst>
              <a:gd name="textAreaLeft" fmla="*/ 0 w 8335440"/>
              <a:gd name="textAreaRight" fmla="*/ 8335800 w 8335440"/>
              <a:gd name="textAreaTop" fmla="*/ 0 h 3147840"/>
              <a:gd name="textAreaBottom" fmla="*/ 3148200 h 3147840"/>
            </a:gdLst>
            <a:ahLst/>
            <a:rect l="textAreaLeft" t="textAreaTop" r="textAreaRight" b="textAreaBottom"/>
            <a:pathLst>
              <a:path w="8335880" h="3148159">
                <a:moveTo>
                  <a:pt x="0" y="0"/>
                </a:moveTo>
                <a:lnTo>
                  <a:pt x="8335880" y="0"/>
                </a:lnTo>
                <a:lnTo>
                  <a:pt x="8335880" y="3148160"/>
                </a:lnTo>
                <a:lnTo>
                  <a:pt x="0" y="3148160"/>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91" name="Freeform 6"/>
          <p:cNvSpPr/>
          <p:nvPr/>
        </p:nvSpPr>
        <p:spPr>
          <a:xfrm>
            <a:off x="1363680" y="6590880"/>
            <a:ext cx="8335440" cy="1384200"/>
          </a:xfrm>
          <a:custGeom>
            <a:avLst/>
            <a:gdLst>
              <a:gd name="textAreaLeft" fmla="*/ 0 w 8335440"/>
              <a:gd name="textAreaRight" fmla="*/ 8335800 w 8335440"/>
              <a:gd name="textAreaTop" fmla="*/ 0 h 1384200"/>
              <a:gd name="textAreaBottom" fmla="*/ 1384560 h 1384200"/>
            </a:gdLst>
            <a:ahLst/>
            <a:rect l="textAreaLeft" t="textAreaTop" r="textAreaRight" b="textAreaBottom"/>
            <a:pathLst>
              <a:path w="8335880" h="1384591">
                <a:moveTo>
                  <a:pt x="0" y="0"/>
                </a:moveTo>
                <a:lnTo>
                  <a:pt x="8335880" y="0"/>
                </a:lnTo>
                <a:lnTo>
                  <a:pt x="8335880" y="1384591"/>
                </a:lnTo>
                <a:lnTo>
                  <a:pt x="0" y="1384591"/>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92" name="Freeform 7"/>
          <p:cNvSpPr/>
          <p:nvPr/>
        </p:nvSpPr>
        <p:spPr>
          <a:xfrm>
            <a:off x="9797040" y="3737880"/>
            <a:ext cx="8490600" cy="4541760"/>
          </a:xfrm>
          <a:custGeom>
            <a:avLst/>
            <a:gdLst>
              <a:gd name="textAreaLeft" fmla="*/ 0 w 8490600"/>
              <a:gd name="textAreaRight" fmla="*/ 8490960 w 8490600"/>
              <a:gd name="textAreaTop" fmla="*/ 0 h 4541760"/>
              <a:gd name="textAreaBottom" fmla="*/ 4542120 h 4541760"/>
            </a:gdLst>
            <a:ahLst/>
            <a:rect l="textAreaLeft" t="textAreaTop" r="textAreaRight" b="textAreaBottom"/>
            <a:pathLst>
              <a:path w="8491139" h="4542103">
                <a:moveTo>
                  <a:pt x="0" y="0"/>
                </a:moveTo>
                <a:lnTo>
                  <a:pt x="8491139" y="0"/>
                </a:lnTo>
                <a:lnTo>
                  <a:pt x="8491139" y="4542103"/>
                </a:lnTo>
                <a:lnTo>
                  <a:pt x="0" y="4542103"/>
                </a:lnTo>
                <a:lnTo>
                  <a:pt x="0" y="0"/>
                </a:lnTo>
                <a:close/>
              </a:path>
            </a:pathLst>
          </a:custGeom>
          <a:blipFill rotWithShape="0">
            <a:blip r:embed="rId8"/>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93" name="TextBox 8"/>
          <p:cNvSpPr/>
          <p:nvPr/>
        </p:nvSpPr>
        <p:spPr>
          <a:xfrm>
            <a:off x="-258480" y="556560"/>
            <a:ext cx="4312800" cy="398520"/>
          </a:xfrm>
          <a:prstGeom prst="rect">
            <a:avLst/>
          </a:prstGeom>
          <a:noFill/>
          <a:ln w="0">
            <a:noFill/>
          </a:ln>
        </p:spPr>
        <p:style>
          <a:lnRef idx="0"/>
          <a:fillRef idx="0"/>
          <a:effectRef idx="0"/>
          <a:fontRef idx="minor"/>
        </p:style>
        <p:txBody>
          <a:bodyPr lIns="0" rIns="0" tIns="0" bIns="0" anchor="t">
            <a:spAutoFit/>
          </a:bodyPr>
          <a:p>
            <a:pPr algn="ctr" defTabSz="914400">
              <a:lnSpc>
                <a:spcPts val="3135"/>
              </a:lnSpc>
            </a:pPr>
            <a:r>
              <a:rPr b="1" lang="en-US" sz="3140" strike="noStrike" u="none">
                <a:solidFill>
                  <a:srgbClr val="3d36a8"/>
                </a:solidFill>
                <a:uFillTx/>
                <a:latin typeface="Agrandir Wide Bold"/>
                <a:ea typeface="Agrandir Wide Bold"/>
              </a:rPr>
              <a:t>TABLE STRUCTURE</a:t>
            </a:r>
            <a:endParaRPr b="0" lang="en-US" sz="314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Freeform 2"/>
          <p:cNvSpPr/>
          <p:nvPr/>
        </p:nvSpPr>
        <p:spPr>
          <a:xfrm rot="20393400">
            <a:off x="-10219320" y="-3723840"/>
            <a:ext cx="29859120" cy="10803240"/>
          </a:xfrm>
          <a:custGeom>
            <a:avLst/>
            <a:gdLst>
              <a:gd name="textAreaLeft" fmla="*/ 0 w 29859120"/>
              <a:gd name="textAreaRight" fmla="*/ 29859480 w 29859120"/>
              <a:gd name="textAreaTop" fmla="*/ 0 h 10803240"/>
              <a:gd name="textAreaBottom" fmla="*/ 10803600 h 10803240"/>
            </a:gdLst>
            <a:ahLst/>
            <a:rect l="textAreaLeft" t="textAreaTop" r="textAreaRight" b="textAreaBottom"/>
            <a:pathLst>
              <a:path w="29859551" h="10803728">
                <a:moveTo>
                  <a:pt x="0" y="0"/>
                </a:moveTo>
                <a:lnTo>
                  <a:pt x="29859551" y="0"/>
                </a:lnTo>
                <a:lnTo>
                  <a:pt x="29859551" y="10803728"/>
                </a:lnTo>
                <a:lnTo>
                  <a:pt x="0" y="10803728"/>
                </a:lnTo>
                <a:lnTo>
                  <a:pt x="0" y="0"/>
                </a:lnTo>
                <a:close/>
              </a:path>
            </a:pathLst>
          </a:custGeom>
          <a:blipFill rotWithShape="0">
            <a:blip r:embed="rId1">
              <a:extLst>
                <a:ext uri="{96DAC541-7B7A-43D3-8B79-37D633B846F1}">
                  <asvg:svgBlip xmlns:asvg="http://schemas.microsoft.com/office/drawing/2016/SVG/main" r:embed="rId2"/>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95" name="Freeform 3"/>
          <p:cNvSpPr/>
          <p:nvPr/>
        </p:nvSpPr>
        <p:spPr>
          <a:xfrm rot="21175800">
            <a:off x="7616880" y="6805800"/>
            <a:ext cx="21928680" cy="7934040"/>
          </a:xfrm>
          <a:custGeom>
            <a:avLst/>
            <a:gdLst>
              <a:gd name="textAreaLeft" fmla="*/ 0 w 21928680"/>
              <a:gd name="textAreaRight" fmla="*/ 21929040 w 21928680"/>
              <a:gd name="textAreaTop" fmla="*/ 0 h 7934040"/>
              <a:gd name="textAreaBottom" fmla="*/ 7934400 h 7934040"/>
            </a:gdLst>
            <a:ahLst/>
            <a:rect l="textAreaLeft" t="textAreaTop" r="textAreaRight" b="textAreaBottom"/>
            <a:pathLst>
              <a:path w="21929002" h="7934312">
                <a:moveTo>
                  <a:pt x="0" y="0"/>
                </a:moveTo>
                <a:lnTo>
                  <a:pt x="21929002" y="0"/>
                </a:lnTo>
                <a:lnTo>
                  <a:pt x="21929002" y="7934312"/>
                </a:lnTo>
                <a:lnTo>
                  <a:pt x="0" y="7934312"/>
                </a:lnTo>
                <a:lnTo>
                  <a:pt x="0" y="0"/>
                </a:lnTo>
                <a:close/>
              </a:path>
            </a:pathLst>
          </a:custGeom>
          <a:blipFill rotWithShape="0">
            <a:blip r:embed="rId3">
              <a:extLst>
                <a:ext uri="{96DAC541-7B7A-43D3-8B79-37D633B846F1}">
                  <asvg:svgBlip xmlns:asvg="http://schemas.microsoft.com/office/drawing/2016/SVG/main" r:embed="rId4"/>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96" name="Freeform 4"/>
          <p:cNvSpPr/>
          <p:nvPr/>
        </p:nvSpPr>
        <p:spPr>
          <a:xfrm>
            <a:off x="0" y="368280"/>
            <a:ext cx="3795840" cy="1309680"/>
          </a:xfrm>
          <a:custGeom>
            <a:avLst/>
            <a:gdLst>
              <a:gd name="textAreaLeft" fmla="*/ 0 w 3795840"/>
              <a:gd name="textAreaRight" fmla="*/ 3796200 w 3795840"/>
              <a:gd name="textAreaTop" fmla="*/ 0 h 1309680"/>
              <a:gd name="textAreaBottom" fmla="*/ 1310040 h 1309680"/>
            </a:gdLst>
            <a:ahLst/>
            <a:rect l="textAreaLeft" t="textAreaTop" r="textAreaRight" b="textAreaBottom"/>
            <a:pathLst>
              <a:path w="3796283" h="1309988">
                <a:moveTo>
                  <a:pt x="0" y="0"/>
                </a:moveTo>
                <a:lnTo>
                  <a:pt x="3796283" y="0"/>
                </a:lnTo>
                <a:lnTo>
                  <a:pt x="3796283" y="1309988"/>
                </a:lnTo>
                <a:lnTo>
                  <a:pt x="0" y="1309988"/>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97" name="Freeform 5"/>
          <p:cNvSpPr/>
          <p:nvPr/>
        </p:nvSpPr>
        <p:spPr>
          <a:xfrm>
            <a:off x="629280" y="2483640"/>
            <a:ext cx="9790560" cy="4035960"/>
          </a:xfrm>
          <a:custGeom>
            <a:avLst/>
            <a:gdLst>
              <a:gd name="textAreaLeft" fmla="*/ 0 w 9790560"/>
              <a:gd name="textAreaRight" fmla="*/ 9790920 w 9790560"/>
              <a:gd name="textAreaTop" fmla="*/ 0 h 4035960"/>
              <a:gd name="textAreaBottom" fmla="*/ 4036320 h 4035960"/>
            </a:gdLst>
            <a:ahLst/>
            <a:rect l="textAreaLeft" t="textAreaTop" r="textAreaRight" b="textAreaBottom"/>
            <a:pathLst>
              <a:path w="9791054" h="4036450">
                <a:moveTo>
                  <a:pt x="0" y="0"/>
                </a:moveTo>
                <a:lnTo>
                  <a:pt x="9791054" y="0"/>
                </a:lnTo>
                <a:lnTo>
                  <a:pt x="9791054" y="4036450"/>
                </a:lnTo>
                <a:lnTo>
                  <a:pt x="0" y="4036450"/>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98" name="Freeform 6"/>
          <p:cNvSpPr/>
          <p:nvPr/>
        </p:nvSpPr>
        <p:spPr>
          <a:xfrm>
            <a:off x="210600" y="5948640"/>
            <a:ext cx="8998920" cy="3309120"/>
          </a:xfrm>
          <a:custGeom>
            <a:avLst/>
            <a:gdLst>
              <a:gd name="textAreaLeft" fmla="*/ 0 w 8998920"/>
              <a:gd name="textAreaRight" fmla="*/ 8999280 w 8998920"/>
              <a:gd name="textAreaTop" fmla="*/ 0 h 3309120"/>
              <a:gd name="textAreaBottom" fmla="*/ 3309480 h 3309120"/>
            </a:gdLst>
            <a:ahLst/>
            <a:rect l="textAreaLeft" t="textAreaTop" r="textAreaRight" b="textAreaBottom"/>
            <a:pathLst>
              <a:path w="8999301" h="3309528">
                <a:moveTo>
                  <a:pt x="0" y="0"/>
                </a:moveTo>
                <a:lnTo>
                  <a:pt x="8999302" y="0"/>
                </a:lnTo>
                <a:lnTo>
                  <a:pt x="8999302" y="3309528"/>
                </a:lnTo>
                <a:lnTo>
                  <a:pt x="0" y="3309528"/>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99" name="Freeform 7"/>
          <p:cNvSpPr/>
          <p:nvPr/>
        </p:nvSpPr>
        <p:spPr>
          <a:xfrm>
            <a:off x="9499680" y="2859840"/>
            <a:ext cx="9768240" cy="5250960"/>
          </a:xfrm>
          <a:custGeom>
            <a:avLst/>
            <a:gdLst>
              <a:gd name="textAreaLeft" fmla="*/ 0 w 9768240"/>
              <a:gd name="textAreaRight" fmla="*/ 9768600 w 9768240"/>
              <a:gd name="textAreaTop" fmla="*/ 0 h 5250960"/>
              <a:gd name="textAreaBottom" fmla="*/ 5251320 h 5250960"/>
            </a:gdLst>
            <a:ahLst/>
            <a:rect l="textAreaLeft" t="textAreaTop" r="textAreaRight" b="textAreaBottom"/>
            <a:pathLst>
              <a:path w="9768468" h="5251282">
                <a:moveTo>
                  <a:pt x="0" y="0"/>
                </a:moveTo>
                <a:lnTo>
                  <a:pt x="9768468" y="0"/>
                </a:lnTo>
                <a:lnTo>
                  <a:pt x="9768468" y="5251282"/>
                </a:lnTo>
                <a:lnTo>
                  <a:pt x="0" y="5251282"/>
                </a:lnTo>
                <a:lnTo>
                  <a:pt x="0" y="0"/>
                </a:lnTo>
                <a:close/>
              </a:path>
            </a:pathLst>
          </a:custGeom>
          <a:blipFill rotWithShape="0">
            <a:blip r:embed="rId8"/>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00" name="TextBox 8"/>
          <p:cNvSpPr/>
          <p:nvPr/>
        </p:nvSpPr>
        <p:spPr>
          <a:xfrm>
            <a:off x="-258480" y="556560"/>
            <a:ext cx="4312800" cy="398520"/>
          </a:xfrm>
          <a:prstGeom prst="rect">
            <a:avLst/>
          </a:prstGeom>
          <a:noFill/>
          <a:ln w="0">
            <a:noFill/>
          </a:ln>
        </p:spPr>
        <p:style>
          <a:lnRef idx="0"/>
          <a:fillRef idx="0"/>
          <a:effectRef idx="0"/>
          <a:fontRef idx="minor"/>
        </p:style>
        <p:txBody>
          <a:bodyPr lIns="0" rIns="0" tIns="0" bIns="0" anchor="t">
            <a:spAutoFit/>
          </a:bodyPr>
          <a:p>
            <a:pPr algn="ctr" defTabSz="914400">
              <a:lnSpc>
                <a:spcPts val="3135"/>
              </a:lnSpc>
            </a:pPr>
            <a:r>
              <a:rPr b="1" lang="en-US" sz="3140" strike="noStrike" u="none">
                <a:solidFill>
                  <a:srgbClr val="3d36a8"/>
                </a:solidFill>
                <a:uFillTx/>
                <a:latin typeface="Agrandir Wide Bold"/>
                <a:ea typeface="Agrandir Wide Bold"/>
              </a:rPr>
              <a:t>TABLE STRUCTURE</a:t>
            </a:r>
            <a:endParaRPr b="0" lang="en-US" sz="314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Freeform 2"/>
          <p:cNvSpPr/>
          <p:nvPr/>
        </p:nvSpPr>
        <p:spPr>
          <a:xfrm rot="20393400">
            <a:off x="-10219320" y="-3723840"/>
            <a:ext cx="29859120" cy="10803240"/>
          </a:xfrm>
          <a:custGeom>
            <a:avLst/>
            <a:gdLst>
              <a:gd name="textAreaLeft" fmla="*/ 0 w 29859120"/>
              <a:gd name="textAreaRight" fmla="*/ 29859480 w 29859120"/>
              <a:gd name="textAreaTop" fmla="*/ 0 h 10803240"/>
              <a:gd name="textAreaBottom" fmla="*/ 10803600 h 10803240"/>
            </a:gdLst>
            <a:ahLst/>
            <a:rect l="textAreaLeft" t="textAreaTop" r="textAreaRight" b="textAreaBottom"/>
            <a:pathLst>
              <a:path w="29859551" h="10803728">
                <a:moveTo>
                  <a:pt x="0" y="0"/>
                </a:moveTo>
                <a:lnTo>
                  <a:pt x="29859551" y="0"/>
                </a:lnTo>
                <a:lnTo>
                  <a:pt x="29859551" y="10803728"/>
                </a:lnTo>
                <a:lnTo>
                  <a:pt x="0" y="10803728"/>
                </a:lnTo>
                <a:lnTo>
                  <a:pt x="0" y="0"/>
                </a:lnTo>
                <a:close/>
              </a:path>
            </a:pathLst>
          </a:custGeom>
          <a:blipFill rotWithShape="0">
            <a:blip r:embed="rId1">
              <a:extLst>
                <a:ext uri="{96DAC541-7B7A-43D3-8B79-37D633B846F1}">
                  <asvg:svgBlip xmlns:asvg="http://schemas.microsoft.com/office/drawing/2016/SVG/main" r:embed="rId2"/>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02" name="Freeform 3"/>
          <p:cNvSpPr/>
          <p:nvPr/>
        </p:nvSpPr>
        <p:spPr>
          <a:xfrm rot="21175800">
            <a:off x="7616880" y="6805800"/>
            <a:ext cx="21928680" cy="7934040"/>
          </a:xfrm>
          <a:custGeom>
            <a:avLst/>
            <a:gdLst>
              <a:gd name="textAreaLeft" fmla="*/ 0 w 21928680"/>
              <a:gd name="textAreaRight" fmla="*/ 21929040 w 21928680"/>
              <a:gd name="textAreaTop" fmla="*/ 0 h 7934040"/>
              <a:gd name="textAreaBottom" fmla="*/ 7934400 h 7934040"/>
            </a:gdLst>
            <a:ahLst/>
            <a:rect l="textAreaLeft" t="textAreaTop" r="textAreaRight" b="textAreaBottom"/>
            <a:pathLst>
              <a:path w="21929002" h="7934312">
                <a:moveTo>
                  <a:pt x="0" y="0"/>
                </a:moveTo>
                <a:lnTo>
                  <a:pt x="21929002" y="0"/>
                </a:lnTo>
                <a:lnTo>
                  <a:pt x="21929002" y="7934312"/>
                </a:lnTo>
                <a:lnTo>
                  <a:pt x="0" y="7934312"/>
                </a:lnTo>
                <a:lnTo>
                  <a:pt x="0" y="0"/>
                </a:lnTo>
                <a:close/>
              </a:path>
            </a:pathLst>
          </a:custGeom>
          <a:blipFill rotWithShape="0">
            <a:blip r:embed="rId3">
              <a:extLst>
                <a:ext uri="{96DAC541-7B7A-43D3-8B79-37D633B846F1}">
                  <asvg:svgBlip xmlns:asvg="http://schemas.microsoft.com/office/drawing/2016/SVG/main" r:embed="rId4"/>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03" name="Freeform 4"/>
          <p:cNvSpPr/>
          <p:nvPr/>
        </p:nvSpPr>
        <p:spPr>
          <a:xfrm>
            <a:off x="0" y="368280"/>
            <a:ext cx="3795840" cy="1309680"/>
          </a:xfrm>
          <a:custGeom>
            <a:avLst/>
            <a:gdLst>
              <a:gd name="textAreaLeft" fmla="*/ 0 w 3795840"/>
              <a:gd name="textAreaRight" fmla="*/ 3796200 w 3795840"/>
              <a:gd name="textAreaTop" fmla="*/ 0 h 1309680"/>
              <a:gd name="textAreaBottom" fmla="*/ 1310040 h 1309680"/>
            </a:gdLst>
            <a:ahLst/>
            <a:rect l="textAreaLeft" t="textAreaTop" r="textAreaRight" b="textAreaBottom"/>
            <a:pathLst>
              <a:path w="3796283" h="1309988">
                <a:moveTo>
                  <a:pt x="0" y="0"/>
                </a:moveTo>
                <a:lnTo>
                  <a:pt x="3796283" y="0"/>
                </a:lnTo>
                <a:lnTo>
                  <a:pt x="3796283" y="1309988"/>
                </a:lnTo>
                <a:lnTo>
                  <a:pt x="0" y="1309988"/>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04" name="Freeform 5"/>
          <p:cNvSpPr/>
          <p:nvPr/>
        </p:nvSpPr>
        <p:spPr>
          <a:xfrm>
            <a:off x="907920" y="1942200"/>
            <a:ext cx="6947280" cy="1719720"/>
          </a:xfrm>
          <a:custGeom>
            <a:avLst/>
            <a:gdLst>
              <a:gd name="textAreaLeft" fmla="*/ 0 w 6947280"/>
              <a:gd name="textAreaRight" fmla="*/ 6947640 w 6947280"/>
              <a:gd name="textAreaTop" fmla="*/ 0 h 1719720"/>
              <a:gd name="textAreaBottom" fmla="*/ 1720080 h 1719720"/>
            </a:gdLst>
            <a:ahLst/>
            <a:rect l="textAreaLeft" t="textAreaTop" r="textAreaRight" b="textAreaBottom"/>
            <a:pathLst>
              <a:path w="6947564" h="1720226">
                <a:moveTo>
                  <a:pt x="0" y="0"/>
                </a:moveTo>
                <a:lnTo>
                  <a:pt x="6947564" y="0"/>
                </a:lnTo>
                <a:lnTo>
                  <a:pt x="6947564" y="1720226"/>
                </a:lnTo>
                <a:lnTo>
                  <a:pt x="0" y="1720226"/>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05" name="Freeform 6"/>
          <p:cNvSpPr/>
          <p:nvPr/>
        </p:nvSpPr>
        <p:spPr>
          <a:xfrm>
            <a:off x="907920" y="3929040"/>
            <a:ext cx="6947280" cy="6053760"/>
          </a:xfrm>
          <a:custGeom>
            <a:avLst/>
            <a:gdLst>
              <a:gd name="textAreaLeft" fmla="*/ 0 w 6947280"/>
              <a:gd name="textAreaRight" fmla="*/ 6947640 w 6947280"/>
              <a:gd name="textAreaTop" fmla="*/ 0 h 6053760"/>
              <a:gd name="textAreaBottom" fmla="*/ 6054120 h 6053760"/>
            </a:gdLst>
            <a:ahLst/>
            <a:rect l="textAreaLeft" t="textAreaTop" r="textAreaRight" b="textAreaBottom"/>
            <a:pathLst>
              <a:path w="6947564" h="6054169">
                <a:moveTo>
                  <a:pt x="0" y="0"/>
                </a:moveTo>
                <a:lnTo>
                  <a:pt x="6947564" y="0"/>
                </a:lnTo>
                <a:lnTo>
                  <a:pt x="6947564" y="6054168"/>
                </a:lnTo>
                <a:lnTo>
                  <a:pt x="0" y="6054168"/>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06" name="Freeform 7"/>
          <p:cNvSpPr/>
          <p:nvPr/>
        </p:nvSpPr>
        <p:spPr>
          <a:xfrm>
            <a:off x="8381880" y="2316960"/>
            <a:ext cx="8877240" cy="2690640"/>
          </a:xfrm>
          <a:custGeom>
            <a:avLst/>
            <a:gdLst>
              <a:gd name="textAreaLeft" fmla="*/ 0 w 8877240"/>
              <a:gd name="textAreaRight" fmla="*/ 8877600 w 8877240"/>
              <a:gd name="textAreaTop" fmla="*/ 0 h 2690640"/>
              <a:gd name="textAreaBottom" fmla="*/ 2691000 h 2690640"/>
            </a:gdLst>
            <a:ahLst/>
            <a:rect l="textAreaLeft" t="textAreaTop" r="textAreaRight" b="textAreaBottom"/>
            <a:pathLst>
              <a:path w="8877425" h="2690857">
                <a:moveTo>
                  <a:pt x="0" y="0"/>
                </a:moveTo>
                <a:lnTo>
                  <a:pt x="8877425" y="0"/>
                </a:lnTo>
                <a:lnTo>
                  <a:pt x="8877425" y="2690857"/>
                </a:lnTo>
                <a:lnTo>
                  <a:pt x="0" y="2690857"/>
                </a:lnTo>
                <a:lnTo>
                  <a:pt x="0" y="0"/>
                </a:lnTo>
                <a:close/>
              </a:path>
            </a:pathLst>
          </a:custGeom>
          <a:blipFill rotWithShape="0">
            <a:blip r:embed="rId8"/>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07" name="Freeform 8"/>
          <p:cNvSpPr/>
          <p:nvPr/>
        </p:nvSpPr>
        <p:spPr>
          <a:xfrm>
            <a:off x="8461800" y="4824000"/>
            <a:ext cx="8717040" cy="5462640"/>
          </a:xfrm>
          <a:custGeom>
            <a:avLst/>
            <a:gdLst>
              <a:gd name="textAreaLeft" fmla="*/ 0 w 8717040"/>
              <a:gd name="textAreaRight" fmla="*/ 8717400 w 8717040"/>
              <a:gd name="textAreaTop" fmla="*/ 0 h 5462640"/>
              <a:gd name="textAreaBottom" fmla="*/ 5463000 h 5462640"/>
            </a:gdLst>
            <a:ahLst/>
            <a:rect l="textAreaLeft" t="textAreaTop" r="textAreaRight" b="textAreaBottom"/>
            <a:pathLst>
              <a:path w="8717342" h="5462903">
                <a:moveTo>
                  <a:pt x="0" y="0"/>
                </a:moveTo>
                <a:lnTo>
                  <a:pt x="8717342" y="0"/>
                </a:lnTo>
                <a:lnTo>
                  <a:pt x="8717342" y="5462903"/>
                </a:lnTo>
                <a:lnTo>
                  <a:pt x="0" y="5462903"/>
                </a:lnTo>
                <a:lnTo>
                  <a:pt x="0" y="0"/>
                </a:lnTo>
                <a:close/>
              </a:path>
            </a:pathLst>
          </a:custGeom>
          <a:blipFill rotWithShape="0">
            <a:blip r:embed="rId9"/>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08" name="TextBox 9"/>
          <p:cNvSpPr/>
          <p:nvPr/>
        </p:nvSpPr>
        <p:spPr>
          <a:xfrm>
            <a:off x="-258480" y="556560"/>
            <a:ext cx="4312800" cy="398520"/>
          </a:xfrm>
          <a:prstGeom prst="rect">
            <a:avLst/>
          </a:prstGeom>
          <a:noFill/>
          <a:ln w="0">
            <a:noFill/>
          </a:ln>
        </p:spPr>
        <p:style>
          <a:lnRef idx="0"/>
          <a:fillRef idx="0"/>
          <a:effectRef idx="0"/>
          <a:fontRef idx="minor"/>
        </p:style>
        <p:txBody>
          <a:bodyPr lIns="0" rIns="0" tIns="0" bIns="0" anchor="t">
            <a:spAutoFit/>
          </a:bodyPr>
          <a:p>
            <a:pPr algn="ctr" defTabSz="914400">
              <a:lnSpc>
                <a:spcPts val="3135"/>
              </a:lnSpc>
            </a:pPr>
            <a:r>
              <a:rPr b="1" lang="en-US" sz="3140" strike="noStrike" u="none">
                <a:solidFill>
                  <a:srgbClr val="3d36a8"/>
                </a:solidFill>
                <a:uFillTx/>
                <a:latin typeface="Agrandir Wide Bold"/>
                <a:ea typeface="Agrandir Wide Bold"/>
              </a:rPr>
              <a:t>TABLE STRUCTURE</a:t>
            </a:r>
            <a:endParaRPr b="0" lang="en-US" sz="314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Freeform 2"/>
          <p:cNvSpPr/>
          <p:nvPr/>
        </p:nvSpPr>
        <p:spPr>
          <a:xfrm rot="20393400">
            <a:off x="-10219320" y="-3723840"/>
            <a:ext cx="29859120" cy="10803240"/>
          </a:xfrm>
          <a:custGeom>
            <a:avLst/>
            <a:gdLst>
              <a:gd name="textAreaLeft" fmla="*/ 0 w 29859120"/>
              <a:gd name="textAreaRight" fmla="*/ 29859480 w 29859120"/>
              <a:gd name="textAreaTop" fmla="*/ 0 h 10803240"/>
              <a:gd name="textAreaBottom" fmla="*/ 10803600 h 10803240"/>
            </a:gdLst>
            <a:ahLst/>
            <a:rect l="textAreaLeft" t="textAreaTop" r="textAreaRight" b="textAreaBottom"/>
            <a:pathLst>
              <a:path w="29859551" h="10803728">
                <a:moveTo>
                  <a:pt x="0" y="0"/>
                </a:moveTo>
                <a:lnTo>
                  <a:pt x="29859551" y="0"/>
                </a:lnTo>
                <a:lnTo>
                  <a:pt x="29859551" y="10803728"/>
                </a:lnTo>
                <a:lnTo>
                  <a:pt x="0" y="10803728"/>
                </a:lnTo>
                <a:lnTo>
                  <a:pt x="0" y="0"/>
                </a:lnTo>
                <a:close/>
              </a:path>
            </a:pathLst>
          </a:custGeom>
          <a:blipFill rotWithShape="0">
            <a:blip r:embed="rId1">
              <a:extLst>
                <a:ext uri="{96DAC541-7B7A-43D3-8B79-37D633B846F1}">
                  <asvg:svgBlip xmlns:asvg="http://schemas.microsoft.com/office/drawing/2016/SVG/main" r:embed="rId2"/>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10" name="Freeform 3"/>
          <p:cNvSpPr/>
          <p:nvPr/>
        </p:nvSpPr>
        <p:spPr>
          <a:xfrm rot="21175800">
            <a:off x="7616880" y="6805800"/>
            <a:ext cx="21928680" cy="7934040"/>
          </a:xfrm>
          <a:custGeom>
            <a:avLst/>
            <a:gdLst>
              <a:gd name="textAreaLeft" fmla="*/ 0 w 21928680"/>
              <a:gd name="textAreaRight" fmla="*/ 21929040 w 21928680"/>
              <a:gd name="textAreaTop" fmla="*/ 0 h 7934040"/>
              <a:gd name="textAreaBottom" fmla="*/ 7934400 h 7934040"/>
            </a:gdLst>
            <a:ahLst/>
            <a:rect l="textAreaLeft" t="textAreaTop" r="textAreaRight" b="textAreaBottom"/>
            <a:pathLst>
              <a:path w="21929002" h="7934312">
                <a:moveTo>
                  <a:pt x="0" y="0"/>
                </a:moveTo>
                <a:lnTo>
                  <a:pt x="21929002" y="0"/>
                </a:lnTo>
                <a:lnTo>
                  <a:pt x="21929002" y="7934312"/>
                </a:lnTo>
                <a:lnTo>
                  <a:pt x="0" y="7934312"/>
                </a:lnTo>
                <a:lnTo>
                  <a:pt x="0" y="0"/>
                </a:lnTo>
                <a:close/>
              </a:path>
            </a:pathLst>
          </a:custGeom>
          <a:blipFill rotWithShape="0">
            <a:blip r:embed="rId3">
              <a:extLst>
                <a:ext uri="{96DAC541-7B7A-43D3-8B79-37D633B846F1}">
                  <asvg:svgBlip xmlns:asvg="http://schemas.microsoft.com/office/drawing/2016/SVG/main" r:embed="rId4"/>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11" name="Freeform 4"/>
          <p:cNvSpPr/>
          <p:nvPr/>
        </p:nvSpPr>
        <p:spPr>
          <a:xfrm>
            <a:off x="0" y="368280"/>
            <a:ext cx="3795840" cy="1309680"/>
          </a:xfrm>
          <a:custGeom>
            <a:avLst/>
            <a:gdLst>
              <a:gd name="textAreaLeft" fmla="*/ 0 w 3795840"/>
              <a:gd name="textAreaRight" fmla="*/ 3796200 w 3795840"/>
              <a:gd name="textAreaTop" fmla="*/ 0 h 1309680"/>
              <a:gd name="textAreaBottom" fmla="*/ 1310040 h 1309680"/>
            </a:gdLst>
            <a:ahLst/>
            <a:rect l="textAreaLeft" t="textAreaTop" r="textAreaRight" b="textAreaBottom"/>
            <a:pathLst>
              <a:path w="3796283" h="1309988">
                <a:moveTo>
                  <a:pt x="0" y="0"/>
                </a:moveTo>
                <a:lnTo>
                  <a:pt x="3796283" y="0"/>
                </a:lnTo>
                <a:lnTo>
                  <a:pt x="3796283" y="1309988"/>
                </a:lnTo>
                <a:lnTo>
                  <a:pt x="0" y="1309988"/>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12" name="Freeform 5"/>
          <p:cNvSpPr/>
          <p:nvPr/>
        </p:nvSpPr>
        <p:spPr>
          <a:xfrm>
            <a:off x="0" y="2163960"/>
            <a:ext cx="11156760" cy="3321000"/>
          </a:xfrm>
          <a:custGeom>
            <a:avLst/>
            <a:gdLst>
              <a:gd name="textAreaLeft" fmla="*/ 0 w 11156760"/>
              <a:gd name="textAreaRight" fmla="*/ 11157120 w 11156760"/>
              <a:gd name="textAreaTop" fmla="*/ 0 h 3321000"/>
              <a:gd name="textAreaBottom" fmla="*/ 3321360 h 3321000"/>
            </a:gdLst>
            <a:ahLst/>
            <a:rect l="textAreaLeft" t="textAreaTop" r="textAreaRight" b="textAreaBottom"/>
            <a:pathLst>
              <a:path w="11156968" h="3321406">
                <a:moveTo>
                  <a:pt x="0" y="0"/>
                </a:moveTo>
                <a:lnTo>
                  <a:pt x="11156968" y="0"/>
                </a:lnTo>
                <a:lnTo>
                  <a:pt x="11156968" y="3321407"/>
                </a:lnTo>
                <a:lnTo>
                  <a:pt x="0" y="3321407"/>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13" name="Freeform 6"/>
          <p:cNvSpPr/>
          <p:nvPr/>
        </p:nvSpPr>
        <p:spPr>
          <a:xfrm>
            <a:off x="287640" y="5143680"/>
            <a:ext cx="11089440" cy="1616400"/>
          </a:xfrm>
          <a:custGeom>
            <a:avLst/>
            <a:gdLst>
              <a:gd name="textAreaLeft" fmla="*/ 0 w 11089440"/>
              <a:gd name="textAreaRight" fmla="*/ 11089800 w 11089440"/>
              <a:gd name="textAreaTop" fmla="*/ 0 h 1616400"/>
              <a:gd name="textAreaBottom" fmla="*/ 1616760 h 1616400"/>
            </a:gdLst>
            <a:ahLst/>
            <a:rect l="textAreaLeft" t="textAreaTop" r="textAreaRight" b="textAreaBottom"/>
            <a:pathLst>
              <a:path w="11089859" h="1616752">
                <a:moveTo>
                  <a:pt x="0" y="0"/>
                </a:moveTo>
                <a:lnTo>
                  <a:pt x="11089859" y="0"/>
                </a:lnTo>
                <a:lnTo>
                  <a:pt x="11089859" y="1616752"/>
                </a:lnTo>
                <a:lnTo>
                  <a:pt x="0" y="1616752"/>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14" name="Freeform 7"/>
          <p:cNvSpPr/>
          <p:nvPr/>
        </p:nvSpPr>
        <p:spPr>
          <a:xfrm>
            <a:off x="11377440" y="0"/>
            <a:ext cx="6232320" cy="6132960"/>
          </a:xfrm>
          <a:custGeom>
            <a:avLst/>
            <a:gdLst>
              <a:gd name="textAreaLeft" fmla="*/ 0 w 6232320"/>
              <a:gd name="textAreaRight" fmla="*/ 6232680 w 6232320"/>
              <a:gd name="textAreaTop" fmla="*/ 0 h 6132960"/>
              <a:gd name="textAreaBottom" fmla="*/ 6133320 h 6132960"/>
            </a:gdLst>
            <a:ahLst/>
            <a:rect l="textAreaLeft" t="textAreaTop" r="textAreaRight" b="textAreaBottom"/>
            <a:pathLst>
              <a:path w="6232502" h="6133287">
                <a:moveTo>
                  <a:pt x="0" y="0"/>
                </a:moveTo>
                <a:lnTo>
                  <a:pt x="6232501" y="0"/>
                </a:lnTo>
                <a:lnTo>
                  <a:pt x="6232501" y="6133287"/>
                </a:lnTo>
                <a:lnTo>
                  <a:pt x="0" y="6133287"/>
                </a:lnTo>
                <a:lnTo>
                  <a:pt x="0" y="0"/>
                </a:lnTo>
                <a:close/>
              </a:path>
            </a:pathLst>
          </a:custGeom>
          <a:blipFill rotWithShape="0">
            <a:blip r:embed="rId8"/>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15" name="Freeform 8"/>
          <p:cNvSpPr/>
          <p:nvPr/>
        </p:nvSpPr>
        <p:spPr>
          <a:xfrm>
            <a:off x="11680200" y="6022800"/>
            <a:ext cx="5195160" cy="1474560"/>
          </a:xfrm>
          <a:custGeom>
            <a:avLst/>
            <a:gdLst>
              <a:gd name="textAreaLeft" fmla="*/ 0 w 5195160"/>
              <a:gd name="textAreaRight" fmla="*/ 5195520 w 5195160"/>
              <a:gd name="textAreaTop" fmla="*/ 0 h 1474560"/>
              <a:gd name="textAreaBottom" fmla="*/ 1474920 h 1474560"/>
            </a:gdLst>
            <a:ahLst/>
            <a:rect l="textAreaLeft" t="textAreaTop" r="textAreaRight" b="textAreaBottom"/>
            <a:pathLst>
              <a:path w="5195476" h="1475050">
                <a:moveTo>
                  <a:pt x="0" y="0"/>
                </a:moveTo>
                <a:lnTo>
                  <a:pt x="5195477" y="0"/>
                </a:lnTo>
                <a:lnTo>
                  <a:pt x="5195477" y="1475049"/>
                </a:lnTo>
                <a:lnTo>
                  <a:pt x="0" y="1475049"/>
                </a:lnTo>
                <a:lnTo>
                  <a:pt x="0" y="0"/>
                </a:lnTo>
                <a:close/>
              </a:path>
            </a:pathLst>
          </a:custGeom>
          <a:blipFill rotWithShape="0">
            <a:blip r:embed="rId9"/>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16" name="TextBox 9"/>
          <p:cNvSpPr/>
          <p:nvPr/>
        </p:nvSpPr>
        <p:spPr>
          <a:xfrm>
            <a:off x="-258480" y="556560"/>
            <a:ext cx="4312800" cy="398520"/>
          </a:xfrm>
          <a:prstGeom prst="rect">
            <a:avLst/>
          </a:prstGeom>
          <a:noFill/>
          <a:ln w="0">
            <a:noFill/>
          </a:ln>
        </p:spPr>
        <p:style>
          <a:lnRef idx="0"/>
          <a:fillRef idx="0"/>
          <a:effectRef idx="0"/>
          <a:fontRef idx="minor"/>
        </p:style>
        <p:txBody>
          <a:bodyPr lIns="0" rIns="0" tIns="0" bIns="0" anchor="t">
            <a:spAutoFit/>
          </a:bodyPr>
          <a:p>
            <a:pPr algn="ctr" defTabSz="914400">
              <a:lnSpc>
                <a:spcPts val="3135"/>
              </a:lnSpc>
            </a:pPr>
            <a:r>
              <a:rPr b="1" lang="en-US" sz="3140" strike="noStrike" u="none">
                <a:solidFill>
                  <a:srgbClr val="3d36a8"/>
                </a:solidFill>
                <a:uFillTx/>
                <a:latin typeface="Agrandir Wide Bold"/>
                <a:ea typeface="Agrandir Wide Bold"/>
              </a:rPr>
              <a:t>TABLE STRUCTURE</a:t>
            </a:r>
            <a:endParaRPr b="0" lang="en-US" sz="314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Freeform 2"/>
          <p:cNvSpPr/>
          <p:nvPr/>
        </p:nvSpPr>
        <p:spPr>
          <a:xfrm>
            <a:off x="5358960" y="531360"/>
            <a:ext cx="8494200" cy="2866680"/>
          </a:xfrm>
          <a:custGeom>
            <a:avLst/>
            <a:gdLst>
              <a:gd name="textAreaLeft" fmla="*/ 0 w 8494200"/>
              <a:gd name="textAreaRight" fmla="*/ 8494560 w 8494200"/>
              <a:gd name="textAreaTop" fmla="*/ 0 h 2866680"/>
              <a:gd name="textAreaBottom" fmla="*/ 2867040 h 2866680"/>
            </a:gdLst>
            <a:ahLst/>
            <a:rect l="textAreaLeft" t="textAreaTop" r="textAreaRight" b="textAreaBottom"/>
            <a:pathLst>
              <a:path w="8494680" h="2866954">
                <a:moveTo>
                  <a:pt x="0" y="0"/>
                </a:moveTo>
                <a:lnTo>
                  <a:pt x="8494679" y="0"/>
                </a:lnTo>
                <a:lnTo>
                  <a:pt x="8494679" y="2866954"/>
                </a:lnTo>
                <a:lnTo>
                  <a:pt x="0" y="2866954"/>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18" name="Freeform 3"/>
          <p:cNvSpPr/>
          <p:nvPr/>
        </p:nvSpPr>
        <p:spPr>
          <a:xfrm>
            <a:off x="10726920" y="8130960"/>
            <a:ext cx="7560720" cy="8229240"/>
          </a:xfrm>
          <a:custGeom>
            <a:avLst/>
            <a:gdLst>
              <a:gd name="textAreaLeft" fmla="*/ 0 w 7560720"/>
              <a:gd name="textAreaRight" fmla="*/ 7561080 w 7560720"/>
              <a:gd name="textAreaTop" fmla="*/ 0 h 8229240"/>
              <a:gd name="textAreaBottom" fmla="*/ 8229600 h 8229240"/>
            </a:gdLst>
            <a:ahLst/>
            <a:rect l="textAreaLeft" t="textAreaTop" r="textAreaRight" b="textAreaBottom"/>
            <a:pathLst>
              <a:path w="7560945" h="8229600">
                <a:moveTo>
                  <a:pt x="0" y="0"/>
                </a:moveTo>
                <a:lnTo>
                  <a:pt x="7560945" y="0"/>
                </a:lnTo>
                <a:lnTo>
                  <a:pt x="7560945" y="8229600"/>
                </a:lnTo>
                <a:lnTo>
                  <a:pt x="0" y="8229600"/>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19" name="Freeform 4"/>
          <p:cNvSpPr/>
          <p:nvPr/>
        </p:nvSpPr>
        <p:spPr>
          <a:xfrm>
            <a:off x="-2856240" y="-3086280"/>
            <a:ext cx="7769880" cy="8229240"/>
          </a:xfrm>
          <a:custGeom>
            <a:avLst/>
            <a:gdLst>
              <a:gd name="textAreaLeft" fmla="*/ 0 w 7769880"/>
              <a:gd name="textAreaRight" fmla="*/ 7770240 w 7769880"/>
              <a:gd name="textAreaTop" fmla="*/ 0 h 8229240"/>
              <a:gd name="textAreaBottom" fmla="*/ 8229600 h 8229240"/>
            </a:gdLst>
            <a:ahLst/>
            <a:rect l="textAreaLeft" t="textAreaTop" r="textAreaRight" b="textAreaBottom"/>
            <a:pathLst>
              <a:path w="7770114" h="8229600">
                <a:moveTo>
                  <a:pt x="0" y="0"/>
                </a:moveTo>
                <a:lnTo>
                  <a:pt x="7770114" y="0"/>
                </a:lnTo>
                <a:lnTo>
                  <a:pt x="7770114" y="8229600"/>
                </a:lnTo>
                <a:lnTo>
                  <a:pt x="0" y="8229600"/>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grpSp>
        <p:nvGrpSpPr>
          <p:cNvPr id="220" name="Group 5"/>
          <p:cNvGrpSpPr/>
          <p:nvPr/>
        </p:nvGrpSpPr>
        <p:grpSpPr>
          <a:xfrm>
            <a:off x="3001320" y="3585960"/>
            <a:ext cx="14257440" cy="2036520"/>
            <a:chOff x="3001320" y="3585960"/>
            <a:chExt cx="14257440" cy="2036520"/>
          </a:xfrm>
        </p:grpSpPr>
        <p:sp>
          <p:nvSpPr>
            <p:cNvPr id="221" name="Freeform 6"/>
            <p:cNvSpPr/>
            <p:nvPr/>
          </p:nvSpPr>
          <p:spPr>
            <a:xfrm>
              <a:off x="3001320" y="3729600"/>
              <a:ext cx="14257440" cy="1892880"/>
            </a:xfrm>
            <a:custGeom>
              <a:avLst/>
              <a:gdLst>
                <a:gd name="textAreaLeft" fmla="*/ 0 w 14257440"/>
                <a:gd name="textAreaRight" fmla="*/ 14257800 w 14257440"/>
                <a:gd name="textAreaTop" fmla="*/ 0 h 1892880"/>
                <a:gd name="textAreaBottom" fmla="*/ 1893240 h 1892880"/>
              </a:gdLst>
              <a:ahLst/>
              <a:rect l="textAreaLeft" t="textAreaTop" r="textAreaRight" b="textAreaBottom"/>
              <a:pathLst>
                <a:path w="4729998" h="628073">
                  <a:moveTo>
                    <a:pt x="27693" y="0"/>
                  </a:moveTo>
                  <a:lnTo>
                    <a:pt x="4702305" y="0"/>
                  </a:lnTo>
                  <a:cubicBezTo>
                    <a:pt x="4709650" y="0"/>
                    <a:pt x="4716693" y="2918"/>
                    <a:pt x="4721887" y="8111"/>
                  </a:cubicBezTo>
                  <a:cubicBezTo>
                    <a:pt x="4727080" y="13304"/>
                    <a:pt x="4729998" y="20348"/>
                    <a:pt x="4729998" y="27693"/>
                  </a:cubicBezTo>
                  <a:lnTo>
                    <a:pt x="4729998" y="600380"/>
                  </a:lnTo>
                  <a:cubicBezTo>
                    <a:pt x="4729998" y="607725"/>
                    <a:pt x="4727080" y="614768"/>
                    <a:pt x="4721887" y="619962"/>
                  </a:cubicBezTo>
                  <a:cubicBezTo>
                    <a:pt x="4716693" y="625155"/>
                    <a:pt x="4709650" y="628073"/>
                    <a:pt x="4702305" y="628073"/>
                  </a:cubicBezTo>
                  <a:lnTo>
                    <a:pt x="27693" y="628073"/>
                  </a:lnTo>
                  <a:cubicBezTo>
                    <a:pt x="20348" y="628073"/>
                    <a:pt x="13304" y="625155"/>
                    <a:pt x="8111" y="619962"/>
                  </a:cubicBezTo>
                  <a:cubicBezTo>
                    <a:pt x="2918" y="614768"/>
                    <a:pt x="0" y="607725"/>
                    <a:pt x="0" y="600380"/>
                  </a:cubicBezTo>
                  <a:lnTo>
                    <a:pt x="0" y="27693"/>
                  </a:lnTo>
                  <a:cubicBezTo>
                    <a:pt x="0" y="20348"/>
                    <a:pt x="2918" y="13304"/>
                    <a:pt x="8111" y="8111"/>
                  </a:cubicBezTo>
                  <a:cubicBezTo>
                    <a:pt x="13304" y="2918"/>
                    <a:pt x="20348" y="0"/>
                    <a:pt x="27693" y="0"/>
                  </a:cubicBezTo>
                  <a:close/>
                </a:path>
              </a:pathLst>
            </a:custGeom>
            <a:solidFill>
              <a:srgbClr val="efec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22" name="TextBox 7"/>
            <p:cNvSpPr/>
            <p:nvPr/>
          </p:nvSpPr>
          <p:spPr>
            <a:xfrm>
              <a:off x="3001320" y="3585960"/>
              <a:ext cx="14257440" cy="2036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uFillTx/>
                <a:latin typeface="Calibri"/>
              </a:endParaRPr>
            </a:p>
          </p:txBody>
        </p:sp>
      </p:grpSp>
      <p:grpSp>
        <p:nvGrpSpPr>
          <p:cNvPr id="223" name="Group 8"/>
          <p:cNvGrpSpPr/>
          <p:nvPr/>
        </p:nvGrpSpPr>
        <p:grpSpPr>
          <a:xfrm>
            <a:off x="1957320" y="3632040"/>
            <a:ext cx="2087640" cy="2087640"/>
            <a:chOff x="1957320" y="3632040"/>
            <a:chExt cx="2087640" cy="2087640"/>
          </a:xfrm>
        </p:grpSpPr>
        <p:sp>
          <p:nvSpPr>
            <p:cNvPr id="224" name="Freeform 9"/>
            <p:cNvSpPr/>
            <p:nvPr/>
          </p:nvSpPr>
          <p:spPr>
            <a:xfrm>
              <a:off x="1957320" y="3632040"/>
              <a:ext cx="2087640" cy="2087640"/>
            </a:xfrm>
            <a:custGeom>
              <a:avLst/>
              <a:gdLst>
                <a:gd name="textAreaLeft" fmla="*/ 0 w 2087640"/>
                <a:gd name="textAreaRight" fmla="*/ 2088000 w 2087640"/>
                <a:gd name="textAreaTop" fmla="*/ 0 h 2087640"/>
                <a:gd name="textAreaBottom" fmla="*/ 2088000 h 208764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ecff"/>
            </a:solidFill>
            <a:ln cap="sq" w="38100">
              <a:solidFill>
                <a:srgbClr val="e3defd"/>
              </a:solidFill>
              <a:miter/>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25" name="TextBox 10"/>
            <p:cNvSpPr/>
            <p:nvPr/>
          </p:nvSpPr>
          <p:spPr>
            <a:xfrm>
              <a:off x="2153160" y="3705480"/>
              <a:ext cx="1696320" cy="18187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uFillTx/>
                <a:latin typeface="Calibri"/>
              </a:endParaRPr>
            </a:p>
          </p:txBody>
        </p:sp>
      </p:grpSp>
      <p:sp>
        <p:nvSpPr>
          <p:cNvPr id="226" name="TextBox 11"/>
          <p:cNvSpPr/>
          <p:nvPr/>
        </p:nvSpPr>
        <p:spPr>
          <a:xfrm>
            <a:off x="5358960" y="1364400"/>
            <a:ext cx="8849160" cy="849240"/>
          </a:xfrm>
          <a:prstGeom prst="rect">
            <a:avLst/>
          </a:prstGeom>
          <a:noFill/>
          <a:ln w="0">
            <a:noFill/>
          </a:ln>
        </p:spPr>
        <p:style>
          <a:lnRef idx="0"/>
          <a:fillRef idx="0"/>
          <a:effectRef idx="0"/>
          <a:fontRef idx="minor"/>
        </p:style>
        <p:txBody>
          <a:bodyPr lIns="0" rIns="0" tIns="0" bIns="0" anchor="t">
            <a:spAutoFit/>
          </a:bodyPr>
          <a:p>
            <a:pPr algn="ctr" defTabSz="914400">
              <a:lnSpc>
                <a:spcPts val="6684"/>
              </a:lnSpc>
            </a:pPr>
            <a:r>
              <a:rPr b="1" lang="en-US" sz="6680" strike="noStrike" u="none">
                <a:solidFill>
                  <a:srgbClr val="3d36a8"/>
                </a:solidFill>
                <a:uFillTx/>
                <a:latin typeface="Agrandir Wide Heavy"/>
                <a:ea typeface="Agrandir Wide Heavy"/>
              </a:rPr>
              <a:t>ADVANTAGES</a:t>
            </a:r>
            <a:endParaRPr b="0" lang="en-US" sz="6680" strike="noStrike" u="none">
              <a:solidFill>
                <a:srgbClr val="000000"/>
              </a:solidFill>
              <a:uFillTx/>
              <a:latin typeface="Arial"/>
            </a:endParaRPr>
          </a:p>
        </p:txBody>
      </p:sp>
      <p:grpSp>
        <p:nvGrpSpPr>
          <p:cNvPr id="227" name="Group 12"/>
          <p:cNvGrpSpPr/>
          <p:nvPr/>
        </p:nvGrpSpPr>
        <p:grpSpPr>
          <a:xfrm>
            <a:off x="2934360" y="6302880"/>
            <a:ext cx="14037480" cy="2036520"/>
            <a:chOff x="2934360" y="6302880"/>
            <a:chExt cx="14037480" cy="2036520"/>
          </a:xfrm>
        </p:grpSpPr>
        <p:sp>
          <p:nvSpPr>
            <p:cNvPr id="228" name="Freeform 13"/>
            <p:cNvSpPr/>
            <p:nvPr/>
          </p:nvSpPr>
          <p:spPr>
            <a:xfrm>
              <a:off x="2934360" y="6446520"/>
              <a:ext cx="14037480" cy="1892880"/>
            </a:xfrm>
            <a:custGeom>
              <a:avLst/>
              <a:gdLst>
                <a:gd name="textAreaLeft" fmla="*/ 0 w 14037480"/>
                <a:gd name="textAreaRight" fmla="*/ 14037840 w 14037480"/>
                <a:gd name="textAreaTop" fmla="*/ 0 h 1892880"/>
                <a:gd name="textAreaBottom" fmla="*/ 1893240 h 1892880"/>
              </a:gdLst>
              <a:ahLst/>
              <a:rect l="textAreaLeft" t="textAreaTop" r="textAreaRight" b="textAreaBottom"/>
              <a:pathLst>
                <a:path w="4656987" h="628073">
                  <a:moveTo>
                    <a:pt x="28127" y="0"/>
                  </a:moveTo>
                  <a:lnTo>
                    <a:pt x="4628860" y="0"/>
                  </a:lnTo>
                  <a:cubicBezTo>
                    <a:pt x="4644394" y="0"/>
                    <a:pt x="4656987" y="12593"/>
                    <a:pt x="4656987" y="28127"/>
                  </a:cubicBezTo>
                  <a:lnTo>
                    <a:pt x="4656987" y="599946"/>
                  </a:lnTo>
                  <a:cubicBezTo>
                    <a:pt x="4656987" y="607406"/>
                    <a:pt x="4654024" y="614560"/>
                    <a:pt x="4648749" y="619835"/>
                  </a:cubicBezTo>
                  <a:cubicBezTo>
                    <a:pt x="4643474" y="625109"/>
                    <a:pt x="4636320" y="628073"/>
                    <a:pt x="4628860" y="628073"/>
                  </a:cubicBezTo>
                  <a:lnTo>
                    <a:pt x="28127" y="628073"/>
                  </a:lnTo>
                  <a:cubicBezTo>
                    <a:pt x="12593" y="628073"/>
                    <a:pt x="0" y="615480"/>
                    <a:pt x="0" y="599946"/>
                  </a:cubicBezTo>
                  <a:lnTo>
                    <a:pt x="0" y="28127"/>
                  </a:lnTo>
                  <a:cubicBezTo>
                    <a:pt x="0" y="20667"/>
                    <a:pt x="2963" y="13513"/>
                    <a:pt x="8238" y="8238"/>
                  </a:cubicBezTo>
                  <a:cubicBezTo>
                    <a:pt x="13513" y="2963"/>
                    <a:pt x="20667" y="0"/>
                    <a:pt x="28127" y="0"/>
                  </a:cubicBezTo>
                  <a:close/>
                </a:path>
              </a:pathLst>
            </a:custGeom>
            <a:solidFill>
              <a:srgbClr val="fff0fa"/>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29" name="TextBox 14"/>
            <p:cNvSpPr/>
            <p:nvPr/>
          </p:nvSpPr>
          <p:spPr>
            <a:xfrm>
              <a:off x="2934360" y="6302880"/>
              <a:ext cx="14037480" cy="2036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uFillTx/>
                <a:latin typeface="Calibri"/>
              </a:endParaRPr>
            </a:p>
          </p:txBody>
        </p:sp>
      </p:grpSp>
      <p:grpSp>
        <p:nvGrpSpPr>
          <p:cNvPr id="230" name="Group 15"/>
          <p:cNvGrpSpPr/>
          <p:nvPr/>
        </p:nvGrpSpPr>
        <p:grpSpPr>
          <a:xfrm>
            <a:off x="1890360" y="6348960"/>
            <a:ext cx="2087640" cy="2087640"/>
            <a:chOff x="1890360" y="6348960"/>
            <a:chExt cx="2087640" cy="2087640"/>
          </a:xfrm>
        </p:grpSpPr>
        <p:sp>
          <p:nvSpPr>
            <p:cNvPr id="231" name="Freeform 16"/>
            <p:cNvSpPr/>
            <p:nvPr/>
          </p:nvSpPr>
          <p:spPr>
            <a:xfrm>
              <a:off x="1890360" y="6348960"/>
              <a:ext cx="2087640" cy="2087640"/>
            </a:xfrm>
            <a:custGeom>
              <a:avLst/>
              <a:gdLst>
                <a:gd name="textAreaLeft" fmla="*/ 0 w 2087640"/>
                <a:gd name="textAreaRight" fmla="*/ 2088000 w 2087640"/>
                <a:gd name="textAreaTop" fmla="*/ 0 h 2087640"/>
                <a:gd name="textAreaBottom" fmla="*/ 2088000 h 208764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0fa"/>
            </a:solidFill>
            <a:ln cap="sq" w="38100">
              <a:solidFill>
                <a:srgbClr val="fddef2"/>
              </a:solidFill>
              <a:miter/>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32" name="TextBox 17"/>
            <p:cNvSpPr/>
            <p:nvPr/>
          </p:nvSpPr>
          <p:spPr>
            <a:xfrm>
              <a:off x="2086200" y="6422400"/>
              <a:ext cx="1696320" cy="18187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uFillTx/>
                <a:latin typeface="Calibri"/>
              </a:endParaRPr>
            </a:p>
          </p:txBody>
        </p:sp>
      </p:grpSp>
      <p:sp>
        <p:nvSpPr>
          <p:cNvPr id="233" name="TextBox 18"/>
          <p:cNvSpPr/>
          <p:nvPr/>
        </p:nvSpPr>
        <p:spPr>
          <a:xfrm>
            <a:off x="1609920" y="4109400"/>
            <a:ext cx="2648160" cy="946800"/>
          </a:xfrm>
          <a:prstGeom prst="rect">
            <a:avLst/>
          </a:prstGeom>
          <a:noFill/>
          <a:ln w="0">
            <a:noFill/>
          </a:ln>
        </p:spPr>
        <p:style>
          <a:lnRef idx="0"/>
          <a:fillRef idx="0"/>
          <a:effectRef idx="0"/>
          <a:fontRef idx="minor"/>
        </p:style>
        <p:txBody>
          <a:bodyPr lIns="0" rIns="0" tIns="0" bIns="0" anchor="t">
            <a:spAutoFit/>
          </a:bodyPr>
          <a:p>
            <a:pPr algn="ctr" defTabSz="914400">
              <a:lnSpc>
                <a:spcPts val="7452"/>
              </a:lnSpc>
            </a:pPr>
            <a:r>
              <a:rPr b="1" lang="en-US" sz="7460" strike="noStrike" u="none">
                <a:solidFill>
                  <a:srgbClr val="3d36a8"/>
                </a:solidFill>
                <a:uFillTx/>
                <a:latin typeface="Agrandir Wide Heavy"/>
                <a:ea typeface="Agrandir Wide Heavy"/>
              </a:rPr>
              <a:t>01</a:t>
            </a:r>
            <a:endParaRPr b="0" lang="en-US" sz="7460" strike="noStrike" u="none">
              <a:solidFill>
                <a:srgbClr val="000000"/>
              </a:solidFill>
              <a:uFillTx/>
              <a:latin typeface="Arial"/>
            </a:endParaRPr>
          </a:p>
        </p:txBody>
      </p:sp>
      <p:sp>
        <p:nvSpPr>
          <p:cNvPr id="234" name="TextBox 19"/>
          <p:cNvSpPr/>
          <p:nvPr/>
        </p:nvSpPr>
        <p:spPr>
          <a:xfrm>
            <a:off x="1609920" y="6766920"/>
            <a:ext cx="2648160" cy="946800"/>
          </a:xfrm>
          <a:prstGeom prst="rect">
            <a:avLst/>
          </a:prstGeom>
          <a:noFill/>
          <a:ln w="0">
            <a:noFill/>
          </a:ln>
        </p:spPr>
        <p:style>
          <a:lnRef idx="0"/>
          <a:fillRef idx="0"/>
          <a:effectRef idx="0"/>
          <a:fontRef idx="minor"/>
        </p:style>
        <p:txBody>
          <a:bodyPr lIns="0" rIns="0" tIns="0" bIns="0" anchor="t">
            <a:spAutoFit/>
          </a:bodyPr>
          <a:p>
            <a:pPr algn="ctr" defTabSz="914400">
              <a:lnSpc>
                <a:spcPts val="7452"/>
              </a:lnSpc>
            </a:pPr>
            <a:r>
              <a:rPr b="1" lang="en-US" sz="7460" strike="noStrike" u="none">
                <a:solidFill>
                  <a:srgbClr val="bb5f9a"/>
                </a:solidFill>
                <a:uFillTx/>
                <a:latin typeface="Agrandir Wide Heavy"/>
                <a:ea typeface="Agrandir Wide Heavy"/>
              </a:rPr>
              <a:t>02</a:t>
            </a:r>
            <a:endParaRPr b="0" lang="en-US" sz="7460" strike="noStrike" u="none">
              <a:solidFill>
                <a:srgbClr val="000000"/>
              </a:solidFill>
              <a:uFillTx/>
              <a:latin typeface="Arial"/>
            </a:endParaRPr>
          </a:p>
        </p:txBody>
      </p:sp>
      <p:sp>
        <p:nvSpPr>
          <p:cNvPr id="235" name="TextBox 20"/>
          <p:cNvSpPr/>
          <p:nvPr/>
        </p:nvSpPr>
        <p:spPr>
          <a:xfrm>
            <a:off x="4296600" y="4272840"/>
            <a:ext cx="13991040" cy="935640"/>
          </a:xfrm>
          <a:prstGeom prst="rect">
            <a:avLst/>
          </a:prstGeom>
          <a:noFill/>
          <a:ln w="0">
            <a:noFill/>
          </a:ln>
        </p:spPr>
        <p:style>
          <a:lnRef idx="0"/>
          <a:fillRef idx="0"/>
          <a:effectRef idx="0"/>
          <a:fontRef idx="minor"/>
        </p:style>
        <p:txBody>
          <a:bodyPr lIns="0" rIns="0" tIns="0" bIns="0" anchor="t">
            <a:spAutoFit/>
          </a:bodyPr>
          <a:p>
            <a:pPr defTabSz="914400">
              <a:lnSpc>
                <a:spcPts val="3685"/>
              </a:lnSpc>
            </a:pPr>
            <a:r>
              <a:rPr b="1" lang="en-US" sz="2630" strike="noStrike" u="none">
                <a:solidFill>
                  <a:srgbClr val="3d36a8"/>
                </a:solidFill>
                <a:uFillTx/>
                <a:latin typeface="Muli Bold"/>
                <a:ea typeface="Muli Bold"/>
              </a:rPr>
              <a:t>Personalized Shopping Experience:</a:t>
            </a:r>
            <a:r>
              <a:rPr b="0" lang="en-US" sz="2630" strike="noStrike" u="none">
                <a:solidFill>
                  <a:srgbClr val="3d36a8"/>
                </a:solidFill>
                <a:uFillTx/>
                <a:latin typeface="Muli"/>
                <a:ea typeface="Muli"/>
              </a:rPr>
              <a:t> AI-driven recommendations and tailored deals improve user engagement and satisfaction.</a:t>
            </a:r>
            <a:endParaRPr b="0" lang="en-US" sz="2630" strike="noStrike" u="none">
              <a:solidFill>
                <a:srgbClr val="000000"/>
              </a:solidFill>
              <a:uFillTx/>
              <a:latin typeface="Arial"/>
            </a:endParaRPr>
          </a:p>
        </p:txBody>
      </p:sp>
      <p:sp>
        <p:nvSpPr>
          <p:cNvPr id="236" name="TextBox 21"/>
          <p:cNvSpPr/>
          <p:nvPr/>
        </p:nvSpPr>
        <p:spPr>
          <a:xfrm>
            <a:off x="4296600" y="6885000"/>
            <a:ext cx="11961720" cy="1361520"/>
          </a:xfrm>
          <a:prstGeom prst="rect">
            <a:avLst/>
          </a:prstGeom>
          <a:noFill/>
          <a:ln w="0">
            <a:noFill/>
          </a:ln>
        </p:spPr>
        <p:style>
          <a:lnRef idx="0"/>
          <a:fillRef idx="0"/>
          <a:effectRef idx="0"/>
          <a:fontRef idx="minor"/>
        </p:style>
        <p:txBody>
          <a:bodyPr lIns="0" rIns="0" tIns="0" bIns="0" anchor="t">
            <a:spAutoFit/>
          </a:bodyPr>
          <a:p>
            <a:pPr defTabSz="914400">
              <a:lnSpc>
                <a:spcPts val="3574"/>
              </a:lnSpc>
            </a:pPr>
            <a:r>
              <a:rPr b="1" lang="en-US" sz="2550" strike="noStrike" u="none">
                <a:solidFill>
                  <a:srgbClr val="bb5f9a"/>
                </a:solidFill>
                <a:uFillTx/>
                <a:latin typeface="Muli Bold"/>
                <a:ea typeface="Muli Bold"/>
              </a:rPr>
              <a:t>Empowered Sellers: </a:t>
            </a:r>
            <a:r>
              <a:rPr b="0" lang="en-US" sz="2550" strike="noStrike" u="none">
                <a:solidFill>
                  <a:srgbClr val="bb5f9a"/>
                </a:solidFill>
                <a:uFillTx/>
                <a:latin typeface="Muli"/>
                <a:ea typeface="Muli"/>
              </a:rPr>
              <a:t>The platform offers robust tools for inventory management, marketing, and sales analytics, helping sellers grow their businesses.</a:t>
            </a:r>
            <a:endParaRPr b="0" lang="en-US" sz="25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Freeform 2"/>
          <p:cNvSpPr/>
          <p:nvPr/>
        </p:nvSpPr>
        <p:spPr>
          <a:xfrm>
            <a:off x="5358960" y="531360"/>
            <a:ext cx="8494200" cy="2866680"/>
          </a:xfrm>
          <a:custGeom>
            <a:avLst/>
            <a:gdLst>
              <a:gd name="textAreaLeft" fmla="*/ 0 w 8494200"/>
              <a:gd name="textAreaRight" fmla="*/ 8494560 w 8494200"/>
              <a:gd name="textAreaTop" fmla="*/ 0 h 2866680"/>
              <a:gd name="textAreaBottom" fmla="*/ 2867040 h 2866680"/>
            </a:gdLst>
            <a:ahLst/>
            <a:rect l="textAreaLeft" t="textAreaTop" r="textAreaRight" b="textAreaBottom"/>
            <a:pathLst>
              <a:path w="8494680" h="2866954">
                <a:moveTo>
                  <a:pt x="0" y="0"/>
                </a:moveTo>
                <a:lnTo>
                  <a:pt x="8494679" y="0"/>
                </a:lnTo>
                <a:lnTo>
                  <a:pt x="8494679" y="2866954"/>
                </a:lnTo>
                <a:lnTo>
                  <a:pt x="0" y="2866954"/>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38" name="Freeform 3"/>
          <p:cNvSpPr/>
          <p:nvPr/>
        </p:nvSpPr>
        <p:spPr>
          <a:xfrm>
            <a:off x="10726920" y="8130960"/>
            <a:ext cx="7560720" cy="8229240"/>
          </a:xfrm>
          <a:custGeom>
            <a:avLst/>
            <a:gdLst>
              <a:gd name="textAreaLeft" fmla="*/ 0 w 7560720"/>
              <a:gd name="textAreaRight" fmla="*/ 7561080 w 7560720"/>
              <a:gd name="textAreaTop" fmla="*/ 0 h 8229240"/>
              <a:gd name="textAreaBottom" fmla="*/ 8229600 h 8229240"/>
            </a:gdLst>
            <a:ahLst/>
            <a:rect l="textAreaLeft" t="textAreaTop" r="textAreaRight" b="textAreaBottom"/>
            <a:pathLst>
              <a:path w="7560945" h="8229600">
                <a:moveTo>
                  <a:pt x="0" y="0"/>
                </a:moveTo>
                <a:lnTo>
                  <a:pt x="7560945" y="0"/>
                </a:lnTo>
                <a:lnTo>
                  <a:pt x="7560945" y="8229600"/>
                </a:lnTo>
                <a:lnTo>
                  <a:pt x="0" y="8229600"/>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39" name="Freeform 4"/>
          <p:cNvSpPr/>
          <p:nvPr/>
        </p:nvSpPr>
        <p:spPr>
          <a:xfrm>
            <a:off x="-2856240" y="-3086280"/>
            <a:ext cx="7769880" cy="8229240"/>
          </a:xfrm>
          <a:custGeom>
            <a:avLst/>
            <a:gdLst>
              <a:gd name="textAreaLeft" fmla="*/ 0 w 7769880"/>
              <a:gd name="textAreaRight" fmla="*/ 7770240 w 7769880"/>
              <a:gd name="textAreaTop" fmla="*/ 0 h 8229240"/>
              <a:gd name="textAreaBottom" fmla="*/ 8229600 h 8229240"/>
            </a:gdLst>
            <a:ahLst/>
            <a:rect l="textAreaLeft" t="textAreaTop" r="textAreaRight" b="textAreaBottom"/>
            <a:pathLst>
              <a:path w="7770114" h="8229600">
                <a:moveTo>
                  <a:pt x="0" y="0"/>
                </a:moveTo>
                <a:lnTo>
                  <a:pt x="7770114" y="0"/>
                </a:lnTo>
                <a:lnTo>
                  <a:pt x="7770114" y="8229600"/>
                </a:lnTo>
                <a:lnTo>
                  <a:pt x="0" y="8229600"/>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grpSp>
        <p:nvGrpSpPr>
          <p:cNvPr id="240" name="Group 5"/>
          <p:cNvGrpSpPr/>
          <p:nvPr/>
        </p:nvGrpSpPr>
        <p:grpSpPr>
          <a:xfrm>
            <a:off x="3001320" y="3585960"/>
            <a:ext cx="14257440" cy="2036520"/>
            <a:chOff x="3001320" y="3585960"/>
            <a:chExt cx="14257440" cy="2036520"/>
          </a:xfrm>
        </p:grpSpPr>
        <p:sp>
          <p:nvSpPr>
            <p:cNvPr id="241" name="Freeform 6"/>
            <p:cNvSpPr/>
            <p:nvPr/>
          </p:nvSpPr>
          <p:spPr>
            <a:xfrm>
              <a:off x="3001320" y="3729600"/>
              <a:ext cx="14257440" cy="1892880"/>
            </a:xfrm>
            <a:custGeom>
              <a:avLst/>
              <a:gdLst>
                <a:gd name="textAreaLeft" fmla="*/ 0 w 14257440"/>
                <a:gd name="textAreaRight" fmla="*/ 14257800 w 14257440"/>
                <a:gd name="textAreaTop" fmla="*/ 0 h 1892880"/>
                <a:gd name="textAreaBottom" fmla="*/ 1893240 h 1892880"/>
              </a:gdLst>
              <a:ahLst/>
              <a:rect l="textAreaLeft" t="textAreaTop" r="textAreaRight" b="textAreaBottom"/>
              <a:pathLst>
                <a:path w="4729998" h="628073">
                  <a:moveTo>
                    <a:pt x="27693" y="0"/>
                  </a:moveTo>
                  <a:lnTo>
                    <a:pt x="4702305" y="0"/>
                  </a:lnTo>
                  <a:cubicBezTo>
                    <a:pt x="4709650" y="0"/>
                    <a:pt x="4716693" y="2918"/>
                    <a:pt x="4721887" y="8111"/>
                  </a:cubicBezTo>
                  <a:cubicBezTo>
                    <a:pt x="4727080" y="13304"/>
                    <a:pt x="4729998" y="20348"/>
                    <a:pt x="4729998" y="27693"/>
                  </a:cubicBezTo>
                  <a:lnTo>
                    <a:pt x="4729998" y="600380"/>
                  </a:lnTo>
                  <a:cubicBezTo>
                    <a:pt x="4729998" y="607725"/>
                    <a:pt x="4727080" y="614768"/>
                    <a:pt x="4721887" y="619962"/>
                  </a:cubicBezTo>
                  <a:cubicBezTo>
                    <a:pt x="4716693" y="625155"/>
                    <a:pt x="4709650" y="628073"/>
                    <a:pt x="4702305" y="628073"/>
                  </a:cubicBezTo>
                  <a:lnTo>
                    <a:pt x="27693" y="628073"/>
                  </a:lnTo>
                  <a:cubicBezTo>
                    <a:pt x="20348" y="628073"/>
                    <a:pt x="13304" y="625155"/>
                    <a:pt x="8111" y="619962"/>
                  </a:cubicBezTo>
                  <a:cubicBezTo>
                    <a:pt x="2918" y="614768"/>
                    <a:pt x="0" y="607725"/>
                    <a:pt x="0" y="600380"/>
                  </a:cubicBezTo>
                  <a:lnTo>
                    <a:pt x="0" y="27693"/>
                  </a:lnTo>
                  <a:cubicBezTo>
                    <a:pt x="0" y="20348"/>
                    <a:pt x="2918" y="13304"/>
                    <a:pt x="8111" y="8111"/>
                  </a:cubicBezTo>
                  <a:cubicBezTo>
                    <a:pt x="13304" y="2918"/>
                    <a:pt x="20348" y="0"/>
                    <a:pt x="27693" y="0"/>
                  </a:cubicBezTo>
                  <a:close/>
                </a:path>
              </a:pathLst>
            </a:custGeom>
            <a:solidFill>
              <a:srgbClr val="efec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42" name="TextBox 7"/>
            <p:cNvSpPr/>
            <p:nvPr/>
          </p:nvSpPr>
          <p:spPr>
            <a:xfrm>
              <a:off x="3001320" y="3585960"/>
              <a:ext cx="14257440" cy="2036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uFillTx/>
                <a:latin typeface="Calibri"/>
              </a:endParaRPr>
            </a:p>
          </p:txBody>
        </p:sp>
      </p:grpSp>
      <p:grpSp>
        <p:nvGrpSpPr>
          <p:cNvPr id="243" name="Group 8"/>
          <p:cNvGrpSpPr/>
          <p:nvPr/>
        </p:nvGrpSpPr>
        <p:grpSpPr>
          <a:xfrm>
            <a:off x="1957320" y="3632040"/>
            <a:ext cx="2087640" cy="2087640"/>
            <a:chOff x="1957320" y="3632040"/>
            <a:chExt cx="2087640" cy="2087640"/>
          </a:xfrm>
        </p:grpSpPr>
        <p:sp>
          <p:nvSpPr>
            <p:cNvPr id="244" name="Freeform 9"/>
            <p:cNvSpPr/>
            <p:nvPr/>
          </p:nvSpPr>
          <p:spPr>
            <a:xfrm>
              <a:off x="1957320" y="3632040"/>
              <a:ext cx="2087640" cy="2087640"/>
            </a:xfrm>
            <a:custGeom>
              <a:avLst/>
              <a:gdLst>
                <a:gd name="textAreaLeft" fmla="*/ 0 w 2087640"/>
                <a:gd name="textAreaRight" fmla="*/ 2088000 w 2087640"/>
                <a:gd name="textAreaTop" fmla="*/ 0 h 2087640"/>
                <a:gd name="textAreaBottom" fmla="*/ 2088000 h 208764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ecff"/>
            </a:solidFill>
            <a:ln cap="sq" w="38100">
              <a:solidFill>
                <a:srgbClr val="e3defd"/>
              </a:solidFill>
              <a:miter/>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45" name="TextBox 10"/>
            <p:cNvSpPr/>
            <p:nvPr/>
          </p:nvSpPr>
          <p:spPr>
            <a:xfrm>
              <a:off x="2153160" y="3705480"/>
              <a:ext cx="1696320" cy="18187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uFillTx/>
                <a:latin typeface="Calibri"/>
              </a:endParaRPr>
            </a:p>
          </p:txBody>
        </p:sp>
      </p:grpSp>
      <p:sp>
        <p:nvSpPr>
          <p:cNvPr id="246" name="TextBox 11"/>
          <p:cNvSpPr/>
          <p:nvPr/>
        </p:nvSpPr>
        <p:spPr>
          <a:xfrm>
            <a:off x="5528520" y="1485720"/>
            <a:ext cx="8155080" cy="723960"/>
          </a:xfrm>
          <a:prstGeom prst="rect">
            <a:avLst/>
          </a:prstGeom>
          <a:noFill/>
          <a:ln w="0">
            <a:noFill/>
          </a:ln>
        </p:spPr>
        <p:style>
          <a:lnRef idx="0"/>
          <a:fillRef idx="0"/>
          <a:effectRef idx="0"/>
          <a:fontRef idx="minor"/>
        </p:style>
        <p:txBody>
          <a:bodyPr lIns="0" rIns="0" tIns="0" bIns="0" anchor="t">
            <a:spAutoFit/>
          </a:bodyPr>
          <a:p>
            <a:pPr algn="ctr" defTabSz="914400">
              <a:lnSpc>
                <a:spcPts val="5698"/>
              </a:lnSpc>
            </a:pPr>
            <a:r>
              <a:rPr b="1" lang="en-US" sz="5700" strike="noStrike" u="none">
                <a:solidFill>
                  <a:srgbClr val="3d36a8"/>
                </a:solidFill>
                <a:uFillTx/>
                <a:latin typeface="Agrandir Wide Heavy"/>
                <a:ea typeface="Agrandir Wide Heavy"/>
              </a:rPr>
              <a:t>DISADVANTAGES</a:t>
            </a:r>
            <a:endParaRPr b="0" lang="en-US" sz="5700" strike="noStrike" u="none">
              <a:solidFill>
                <a:srgbClr val="000000"/>
              </a:solidFill>
              <a:uFillTx/>
              <a:latin typeface="Arial"/>
            </a:endParaRPr>
          </a:p>
        </p:txBody>
      </p:sp>
      <p:grpSp>
        <p:nvGrpSpPr>
          <p:cNvPr id="247" name="Group 12"/>
          <p:cNvGrpSpPr/>
          <p:nvPr/>
        </p:nvGrpSpPr>
        <p:grpSpPr>
          <a:xfrm>
            <a:off x="2934360" y="6302880"/>
            <a:ext cx="14037480" cy="2036520"/>
            <a:chOff x="2934360" y="6302880"/>
            <a:chExt cx="14037480" cy="2036520"/>
          </a:xfrm>
        </p:grpSpPr>
        <p:sp>
          <p:nvSpPr>
            <p:cNvPr id="248" name="Freeform 13"/>
            <p:cNvSpPr/>
            <p:nvPr/>
          </p:nvSpPr>
          <p:spPr>
            <a:xfrm>
              <a:off x="2934360" y="6446520"/>
              <a:ext cx="14037480" cy="1892880"/>
            </a:xfrm>
            <a:custGeom>
              <a:avLst/>
              <a:gdLst>
                <a:gd name="textAreaLeft" fmla="*/ 0 w 14037480"/>
                <a:gd name="textAreaRight" fmla="*/ 14037840 w 14037480"/>
                <a:gd name="textAreaTop" fmla="*/ 0 h 1892880"/>
                <a:gd name="textAreaBottom" fmla="*/ 1893240 h 1892880"/>
              </a:gdLst>
              <a:ahLst/>
              <a:rect l="textAreaLeft" t="textAreaTop" r="textAreaRight" b="textAreaBottom"/>
              <a:pathLst>
                <a:path w="4656987" h="628073">
                  <a:moveTo>
                    <a:pt x="28127" y="0"/>
                  </a:moveTo>
                  <a:lnTo>
                    <a:pt x="4628860" y="0"/>
                  </a:lnTo>
                  <a:cubicBezTo>
                    <a:pt x="4644394" y="0"/>
                    <a:pt x="4656987" y="12593"/>
                    <a:pt x="4656987" y="28127"/>
                  </a:cubicBezTo>
                  <a:lnTo>
                    <a:pt x="4656987" y="599946"/>
                  </a:lnTo>
                  <a:cubicBezTo>
                    <a:pt x="4656987" y="607406"/>
                    <a:pt x="4654024" y="614560"/>
                    <a:pt x="4648749" y="619835"/>
                  </a:cubicBezTo>
                  <a:cubicBezTo>
                    <a:pt x="4643474" y="625109"/>
                    <a:pt x="4636320" y="628073"/>
                    <a:pt x="4628860" y="628073"/>
                  </a:cubicBezTo>
                  <a:lnTo>
                    <a:pt x="28127" y="628073"/>
                  </a:lnTo>
                  <a:cubicBezTo>
                    <a:pt x="12593" y="628073"/>
                    <a:pt x="0" y="615480"/>
                    <a:pt x="0" y="599946"/>
                  </a:cubicBezTo>
                  <a:lnTo>
                    <a:pt x="0" y="28127"/>
                  </a:lnTo>
                  <a:cubicBezTo>
                    <a:pt x="0" y="20667"/>
                    <a:pt x="2963" y="13513"/>
                    <a:pt x="8238" y="8238"/>
                  </a:cubicBezTo>
                  <a:cubicBezTo>
                    <a:pt x="13513" y="2963"/>
                    <a:pt x="20667" y="0"/>
                    <a:pt x="28127" y="0"/>
                  </a:cubicBezTo>
                  <a:close/>
                </a:path>
              </a:pathLst>
            </a:custGeom>
            <a:solidFill>
              <a:srgbClr val="fff0fa"/>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49" name="TextBox 14"/>
            <p:cNvSpPr/>
            <p:nvPr/>
          </p:nvSpPr>
          <p:spPr>
            <a:xfrm>
              <a:off x="2934360" y="6302880"/>
              <a:ext cx="14037480" cy="2036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uFillTx/>
                <a:latin typeface="Calibri"/>
              </a:endParaRPr>
            </a:p>
          </p:txBody>
        </p:sp>
      </p:grpSp>
      <p:grpSp>
        <p:nvGrpSpPr>
          <p:cNvPr id="250" name="Group 15"/>
          <p:cNvGrpSpPr/>
          <p:nvPr/>
        </p:nvGrpSpPr>
        <p:grpSpPr>
          <a:xfrm>
            <a:off x="1890360" y="6348960"/>
            <a:ext cx="2087640" cy="2087640"/>
            <a:chOff x="1890360" y="6348960"/>
            <a:chExt cx="2087640" cy="2087640"/>
          </a:xfrm>
        </p:grpSpPr>
        <p:sp>
          <p:nvSpPr>
            <p:cNvPr id="251" name="Freeform 16"/>
            <p:cNvSpPr/>
            <p:nvPr/>
          </p:nvSpPr>
          <p:spPr>
            <a:xfrm>
              <a:off x="1890360" y="6348960"/>
              <a:ext cx="2087640" cy="2087640"/>
            </a:xfrm>
            <a:custGeom>
              <a:avLst/>
              <a:gdLst>
                <a:gd name="textAreaLeft" fmla="*/ 0 w 2087640"/>
                <a:gd name="textAreaRight" fmla="*/ 2088000 w 2087640"/>
                <a:gd name="textAreaTop" fmla="*/ 0 h 2087640"/>
                <a:gd name="textAreaBottom" fmla="*/ 2088000 h 208764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0fa"/>
            </a:solidFill>
            <a:ln cap="sq" w="38100">
              <a:solidFill>
                <a:srgbClr val="fddef2"/>
              </a:solidFill>
              <a:miter/>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52" name="TextBox 17"/>
            <p:cNvSpPr/>
            <p:nvPr/>
          </p:nvSpPr>
          <p:spPr>
            <a:xfrm>
              <a:off x="2086200" y="6422400"/>
              <a:ext cx="1696320" cy="18187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uFillTx/>
                <a:latin typeface="Calibri"/>
              </a:endParaRPr>
            </a:p>
          </p:txBody>
        </p:sp>
      </p:grpSp>
      <p:sp>
        <p:nvSpPr>
          <p:cNvPr id="253" name="TextBox 18"/>
          <p:cNvSpPr/>
          <p:nvPr/>
        </p:nvSpPr>
        <p:spPr>
          <a:xfrm>
            <a:off x="1609920" y="4109400"/>
            <a:ext cx="2648160" cy="946800"/>
          </a:xfrm>
          <a:prstGeom prst="rect">
            <a:avLst/>
          </a:prstGeom>
          <a:noFill/>
          <a:ln w="0">
            <a:noFill/>
          </a:ln>
        </p:spPr>
        <p:style>
          <a:lnRef idx="0"/>
          <a:fillRef idx="0"/>
          <a:effectRef idx="0"/>
          <a:fontRef idx="minor"/>
        </p:style>
        <p:txBody>
          <a:bodyPr lIns="0" rIns="0" tIns="0" bIns="0" anchor="t">
            <a:spAutoFit/>
          </a:bodyPr>
          <a:p>
            <a:pPr algn="ctr" defTabSz="914400">
              <a:lnSpc>
                <a:spcPts val="7452"/>
              </a:lnSpc>
            </a:pPr>
            <a:r>
              <a:rPr b="1" lang="en-US" sz="7460" strike="noStrike" u="none">
                <a:solidFill>
                  <a:srgbClr val="3d36a8"/>
                </a:solidFill>
                <a:uFillTx/>
                <a:latin typeface="Agrandir Wide Heavy"/>
                <a:ea typeface="Agrandir Wide Heavy"/>
              </a:rPr>
              <a:t>01</a:t>
            </a:r>
            <a:endParaRPr b="0" lang="en-US" sz="7460" strike="noStrike" u="none">
              <a:solidFill>
                <a:srgbClr val="000000"/>
              </a:solidFill>
              <a:uFillTx/>
              <a:latin typeface="Arial"/>
            </a:endParaRPr>
          </a:p>
        </p:txBody>
      </p:sp>
      <p:sp>
        <p:nvSpPr>
          <p:cNvPr id="254" name="TextBox 19"/>
          <p:cNvSpPr/>
          <p:nvPr/>
        </p:nvSpPr>
        <p:spPr>
          <a:xfrm>
            <a:off x="1609920" y="6766920"/>
            <a:ext cx="2648160" cy="946800"/>
          </a:xfrm>
          <a:prstGeom prst="rect">
            <a:avLst/>
          </a:prstGeom>
          <a:noFill/>
          <a:ln w="0">
            <a:noFill/>
          </a:ln>
        </p:spPr>
        <p:style>
          <a:lnRef idx="0"/>
          <a:fillRef idx="0"/>
          <a:effectRef idx="0"/>
          <a:fontRef idx="minor"/>
        </p:style>
        <p:txBody>
          <a:bodyPr lIns="0" rIns="0" tIns="0" bIns="0" anchor="t">
            <a:spAutoFit/>
          </a:bodyPr>
          <a:p>
            <a:pPr algn="ctr" defTabSz="914400">
              <a:lnSpc>
                <a:spcPts val="7452"/>
              </a:lnSpc>
            </a:pPr>
            <a:r>
              <a:rPr b="1" lang="en-US" sz="7460" strike="noStrike" u="none">
                <a:solidFill>
                  <a:srgbClr val="bb5f9a"/>
                </a:solidFill>
                <a:uFillTx/>
                <a:latin typeface="Agrandir Wide Heavy"/>
                <a:ea typeface="Agrandir Wide Heavy"/>
              </a:rPr>
              <a:t>02</a:t>
            </a:r>
            <a:endParaRPr b="0" lang="en-US" sz="7460" strike="noStrike" u="none">
              <a:solidFill>
                <a:srgbClr val="000000"/>
              </a:solidFill>
              <a:uFillTx/>
              <a:latin typeface="Arial"/>
            </a:endParaRPr>
          </a:p>
        </p:txBody>
      </p:sp>
      <p:sp>
        <p:nvSpPr>
          <p:cNvPr id="255" name="TextBox 20"/>
          <p:cNvSpPr/>
          <p:nvPr/>
        </p:nvSpPr>
        <p:spPr>
          <a:xfrm>
            <a:off x="4296600" y="4272840"/>
            <a:ext cx="13991040" cy="935640"/>
          </a:xfrm>
          <a:prstGeom prst="rect">
            <a:avLst/>
          </a:prstGeom>
          <a:noFill/>
          <a:ln w="0">
            <a:noFill/>
          </a:ln>
        </p:spPr>
        <p:style>
          <a:lnRef idx="0"/>
          <a:fillRef idx="0"/>
          <a:effectRef idx="0"/>
          <a:fontRef idx="minor"/>
        </p:style>
        <p:txBody>
          <a:bodyPr lIns="0" rIns="0" tIns="0" bIns="0" anchor="t">
            <a:spAutoFit/>
          </a:bodyPr>
          <a:p>
            <a:pPr defTabSz="914400">
              <a:lnSpc>
                <a:spcPts val="3685"/>
              </a:lnSpc>
            </a:pPr>
            <a:r>
              <a:rPr b="1" lang="en-US" sz="2630" strike="noStrike" u="none">
                <a:solidFill>
                  <a:srgbClr val="3d36a8"/>
                </a:solidFill>
                <a:uFillTx/>
                <a:latin typeface="Muli Bold"/>
                <a:ea typeface="Muli Bold"/>
              </a:rPr>
              <a:t>Technical Complexity: </a:t>
            </a:r>
            <a:r>
              <a:rPr b="0" lang="en-US" sz="2630" strike="noStrike" u="none">
                <a:solidFill>
                  <a:srgbClr val="3d36a8"/>
                </a:solidFill>
                <a:uFillTx/>
                <a:latin typeface="Muli"/>
                <a:ea typeface="Muli"/>
              </a:rPr>
              <a:t>Integrating AI and managing real-time analytics can be complex and costly.</a:t>
            </a:r>
            <a:endParaRPr b="0" lang="en-US" sz="2630" strike="noStrike" u="none">
              <a:solidFill>
                <a:srgbClr val="000000"/>
              </a:solidFill>
              <a:uFillTx/>
              <a:latin typeface="Arial"/>
            </a:endParaRPr>
          </a:p>
        </p:txBody>
      </p:sp>
      <p:sp>
        <p:nvSpPr>
          <p:cNvPr id="256" name="TextBox 21"/>
          <p:cNvSpPr/>
          <p:nvPr/>
        </p:nvSpPr>
        <p:spPr>
          <a:xfrm>
            <a:off x="4296600" y="7108560"/>
            <a:ext cx="11961720" cy="907560"/>
          </a:xfrm>
          <a:prstGeom prst="rect">
            <a:avLst/>
          </a:prstGeom>
          <a:noFill/>
          <a:ln w="0">
            <a:noFill/>
          </a:ln>
        </p:spPr>
        <p:style>
          <a:lnRef idx="0"/>
          <a:fillRef idx="0"/>
          <a:effectRef idx="0"/>
          <a:fontRef idx="minor"/>
        </p:style>
        <p:txBody>
          <a:bodyPr lIns="0" rIns="0" tIns="0" bIns="0" anchor="t">
            <a:spAutoFit/>
          </a:bodyPr>
          <a:p>
            <a:pPr defTabSz="914400">
              <a:lnSpc>
                <a:spcPts val="3574"/>
              </a:lnSpc>
            </a:pPr>
            <a:r>
              <a:rPr b="1" lang="en-US" sz="2550" strike="noStrike" u="none">
                <a:solidFill>
                  <a:srgbClr val="bb5f9a"/>
                </a:solidFill>
                <a:uFillTx/>
                <a:latin typeface="Muli Bold"/>
                <a:ea typeface="Muli Bold"/>
              </a:rPr>
              <a:t>Market Competition: </a:t>
            </a:r>
            <a:r>
              <a:rPr b="0" lang="en-US" sz="2550" strike="noStrike" u="none">
                <a:solidFill>
                  <a:srgbClr val="bb5f9a"/>
                </a:solidFill>
                <a:uFillTx/>
                <a:latin typeface="Muli"/>
                <a:ea typeface="Muli"/>
              </a:rPr>
              <a:t>The platform faces high competition from established players in the Indian e-commerce market.</a:t>
            </a:r>
            <a:endParaRPr b="0" lang="en-US" sz="25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Freeform 2"/>
          <p:cNvSpPr/>
          <p:nvPr/>
        </p:nvSpPr>
        <p:spPr>
          <a:xfrm>
            <a:off x="5358960" y="531360"/>
            <a:ext cx="8494200" cy="2866680"/>
          </a:xfrm>
          <a:custGeom>
            <a:avLst/>
            <a:gdLst>
              <a:gd name="textAreaLeft" fmla="*/ 0 w 8494200"/>
              <a:gd name="textAreaRight" fmla="*/ 8494560 w 8494200"/>
              <a:gd name="textAreaTop" fmla="*/ 0 h 2866680"/>
              <a:gd name="textAreaBottom" fmla="*/ 2867040 h 2866680"/>
            </a:gdLst>
            <a:ahLst/>
            <a:rect l="textAreaLeft" t="textAreaTop" r="textAreaRight" b="textAreaBottom"/>
            <a:pathLst>
              <a:path w="8494680" h="2866954">
                <a:moveTo>
                  <a:pt x="0" y="0"/>
                </a:moveTo>
                <a:lnTo>
                  <a:pt x="8494679" y="0"/>
                </a:lnTo>
                <a:lnTo>
                  <a:pt x="8494679" y="2866954"/>
                </a:lnTo>
                <a:lnTo>
                  <a:pt x="0" y="2866954"/>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58" name="Freeform 3"/>
          <p:cNvSpPr/>
          <p:nvPr/>
        </p:nvSpPr>
        <p:spPr>
          <a:xfrm>
            <a:off x="10726920" y="8130960"/>
            <a:ext cx="7560720" cy="8229240"/>
          </a:xfrm>
          <a:custGeom>
            <a:avLst/>
            <a:gdLst>
              <a:gd name="textAreaLeft" fmla="*/ 0 w 7560720"/>
              <a:gd name="textAreaRight" fmla="*/ 7561080 w 7560720"/>
              <a:gd name="textAreaTop" fmla="*/ 0 h 8229240"/>
              <a:gd name="textAreaBottom" fmla="*/ 8229600 h 8229240"/>
            </a:gdLst>
            <a:ahLst/>
            <a:rect l="textAreaLeft" t="textAreaTop" r="textAreaRight" b="textAreaBottom"/>
            <a:pathLst>
              <a:path w="7560945" h="8229600">
                <a:moveTo>
                  <a:pt x="0" y="0"/>
                </a:moveTo>
                <a:lnTo>
                  <a:pt x="7560945" y="0"/>
                </a:lnTo>
                <a:lnTo>
                  <a:pt x="7560945" y="8229600"/>
                </a:lnTo>
                <a:lnTo>
                  <a:pt x="0" y="8229600"/>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59" name="Freeform 4"/>
          <p:cNvSpPr/>
          <p:nvPr/>
        </p:nvSpPr>
        <p:spPr>
          <a:xfrm>
            <a:off x="-2856240" y="-3086280"/>
            <a:ext cx="7769880" cy="8229240"/>
          </a:xfrm>
          <a:custGeom>
            <a:avLst/>
            <a:gdLst>
              <a:gd name="textAreaLeft" fmla="*/ 0 w 7769880"/>
              <a:gd name="textAreaRight" fmla="*/ 7770240 w 7769880"/>
              <a:gd name="textAreaTop" fmla="*/ 0 h 8229240"/>
              <a:gd name="textAreaBottom" fmla="*/ 8229600 h 8229240"/>
            </a:gdLst>
            <a:ahLst/>
            <a:rect l="textAreaLeft" t="textAreaTop" r="textAreaRight" b="textAreaBottom"/>
            <a:pathLst>
              <a:path w="7770114" h="8229600">
                <a:moveTo>
                  <a:pt x="0" y="0"/>
                </a:moveTo>
                <a:lnTo>
                  <a:pt x="7770114" y="0"/>
                </a:lnTo>
                <a:lnTo>
                  <a:pt x="7770114" y="8229600"/>
                </a:lnTo>
                <a:lnTo>
                  <a:pt x="0" y="8229600"/>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grpSp>
        <p:nvGrpSpPr>
          <p:cNvPr id="260" name="Group 5"/>
          <p:cNvGrpSpPr/>
          <p:nvPr/>
        </p:nvGrpSpPr>
        <p:grpSpPr>
          <a:xfrm>
            <a:off x="3001320" y="3585960"/>
            <a:ext cx="14257440" cy="2036520"/>
            <a:chOff x="3001320" y="3585960"/>
            <a:chExt cx="14257440" cy="2036520"/>
          </a:xfrm>
        </p:grpSpPr>
        <p:sp>
          <p:nvSpPr>
            <p:cNvPr id="261" name="Freeform 6"/>
            <p:cNvSpPr/>
            <p:nvPr/>
          </p:nvSpPr>
          <p:spPr>
            <a:xfrm>
              <a:off x="3001320" y="3729600"/>
              <a:ext cx="14257440" cy="1892880"/>
            </a:xfrm>
            <a:custGeom>
              <a:avLst/>
              <a:gdLst>
                <a:gd name="textAreaLeft" fmla="*/ 0 w 14257440"/>
                <a:gd name="textAreaRight" fmla="*/ 14257800 w 14257440"/>
                <a:gd name="textAreaTop" fmla="*/ 0 h 1892880"/>
                <a:gd name="textAreaBottom" fmla="*/ 1893240 h 1892880"/>
              </a:gdLst>
              <a:ahLst/>
              <a:rect l="textAreaLeft" t="textAreaTop" r="textAreaRight" b="textAreaBottom"/>
              <a:pathLst>
                <a:path w="4729998" h="628073">
                  <a:moveTo>
                    <a:pt x="27693" y="0"/>
                  </a:moveTo>
                  <a:lnTo>
                    <a:pt x="4702305" y="0"/>
                  </a:lnTo>
                  <a:cubicBezTo>
                    <a:pt x="4709650" y="0"/>
                    <a:pt x="4716693" y="2918"/>
                    <a:pt x="4721887" y="8111"/>
                  </a:cubicBezTo>
                  <a:cubicBezTo>
                    <a:pt x="4727080" y="13304"/>
                    <a:pt x="4729998" y="20348"/>
                    <a:pt x="4729998" y="27693"/>
                  </a:cubicBezTo>
                  <a:lnTo>
                    <a:pt x="4729998" y="600380"/>
                  </a:lnTo>
                  <a:cubicBezTo>
                    <a:pt x="4729998" y="607725"/>
                    <a:pt x="4727080" y="614768"/>
                    <a:pt x="4721887" y="619962"/>
                  </a:cubicBezTo>
                  <a:cubicBezTo>
                    <a:pt x="4716693" y="625155"/>
                    <a:pt x="4709650" y="628073"/>
                    <a:pt x="4702305" y="628073"/>
                  </a:cubicBezTo>
                  <a:lnTo>
                    <a:pt x="27693" y="628073"/>
                  </a:lnTo>
                  <a:cubicBezTo>
                    <a:pt x="20348" y="628073"/>
                    <a:pt x="13304" y="625155"/>
                    <a:pt x="8111" y="619962"/>
                  </a:cubicBezTo>
                  <a:cubicBezTo>
                    <a:pt x="2918" y="614768"/>
                    <a:pt x="0" y="607725"/>
                    <a:pt x="0" y="600380"/>
                  </a:cubicBezTo>
                  <a:lnTo>
                    <a:pt x="0" y="27693"/>
                  </a:lnTo>
                  <a:cubicBezTo>
                    <a:pt x="0" y="20348"/>
                    <a:pt x="2918" y="13304"/>
                    <a:pt x="8111" y="8111"/>
                  </a:cubicBezTo>
                  <a:cubicBezTo>
                    <a:pt x="13304" y="2918"/>
                    <a:pt x="20348" y="0"/>
                    <a:pt x="27693" y="0"/>
                  </a:cubicBezTo>
                  <a:close/>
                </a:path>
              </a:pathLst>
            </a:custGeom>
            <a:solidFill>
              <a:srgbClr val="efec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62" name="TextBox 7"/>
            <p:cNvSpPr/>
            <p:nvPr/>
          </p:nvSpPr>
          <p:spPr>
            <a:xfrm>
              <a:off x="3001320" y="3585960"/>
              <a:ext cx="14257440" cy="2036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uFillTx/>
                <a:latin typeface="Calibri"/>
              </a:endParaRPr>
            </a:p>
          </p:txBody>
        </p:sp>
      </p:grpSp>
      <p:grpSp>
        <p:nvGrpSpPr>
          <p:cNvPr id="263" name="Group 8"/>
          <p:cNvGrpSpPr/>
          <p:nvPr/>
        </p:nvGrpSpPr>
        <p:grpSpPr>
          <a:xfrm>
            <a:off x="1957320" y="3632040"/>
            <a:ext cx="2087640" cy="2087640"/>
            <a:chOff x="1957320" y="3632040"/>
            <a:chExt cx="2087640" cy="2087640"/>
          </a:xfrm>
        </p:grpSpPr>
        <p:sp>
          <p:nvSpPr>
            <p:cNvPr id="264" name="Freeform 9"/>
            <p:cNvSpPr/>
            <p:nvPr/>
          </p:nvSpPr>
          <p:spPr>
            <a:xfrm>
              <a:off x="1957320" y="3632040"/>
              <a:ext cx="2087640" cy="2087640"/>
            </a:xfrm>
            <a:custGeom>
              <a:avLst/>
              <a:gdLst>
                <a:gd name="textAreaLeft" fmla="*/ 0 w 2087640"/>
                <a:gd name="textAreaRight" fmla="*/ 2088000 w 2087640"/>
                <a:gd name="textAreaTop" fmla="*/ 0 h 2087640"/>
                <a:gd name="textAreaBottom" fmla="*/ 2088000 h 208764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ecff"/>
            </a:solidFill>
            <a:ln cap="sq" w="38100">
              <a:solidFill>
                <a:srgbClr val="e3defd"/>
              </a:solidFill>
              <a:miter/>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65" name="TextBox 10"/>
            <p:cNvSpPr/>
            <p:nvPr/>
          </p:nvSpPr>
          <p:spPr>
            <a:xfrm>
              <a:off x="2153160" y="3705480"/>
              <a:ext cx="1696320" cy="18187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uFillTx/>
                <a:latin typeface="Calibri"/>
              </a:endParaRPr>
            </a:p>
          </p:txBody>
        </p:sp>
      </p:grpSp>
      <p:sp>
        <p:nvSpPr>
          <p:cNvPr id="266" name="TextBox 11"/>
          <p:cNvSpPr/>
          <p:nvPr/>
        </p:nvSpPr>
        <p:spPr>
          <a:xfrm>
            <a:off x="4469400" y="847440"/>
            <a:ext cx="10000440" cy="946800"/>
          </a:xfrm>
          <a:prstGeom prst="rect">
            <a:avLst/>
          </a:prstGeom>
          <a:noFill/>
          <a:ln w="0">
            <a:noFill/>
          </a:ln>
        </p:spPr>
        <p:style>
          <a:lnRef idx="0"/>
          <a:fillRef idx="0"/>
          <a:effectRef idx="0"/>
          <a:fontRef idx="minor"/>
        </p:style>
        <p:txBody>
          <a:bodyPr lIns="0" rIns="0" tIns="0" bIns="0" anchor="t">
            <a:spAutoFit/>
          </a:bodyPr>
          <a:p>
            <a:pPr algn="ctr" defTabSz="914400">
              <a:lnSpc>
                <a:spcPts val="7452"/>
              </a:lnSpc>
            </a:pPr>
            <a:r>
              <a:rPr b="1" lang="en-US" sz="7460" strike="noStrike" u="none">
                <a:solidFill>
                  <a:srgbClr val="3d36a8"/>
                </a:solidFill>
                <a:uFillTx/>
                <a:latin typeface="Agrandir Wide Heavy"/>
                <a:ea typeface="Agrandir Wide Heavy"/>
              </a:rPr>
              <a:t>PROJECT GOALS</a:t>
            </a:r>
            <a:endParaRPr b="0" lang="en-US" sz="7460" strike="noStrike" u="none">
              <a:solidFill>
                <a:srgbClr val="000000"/>
              </a:solidFill>
              <a:uFillTx/>
              <a:latin typeface="Arial"/>
            </a:endParaRPr>
          </a:p>
        </p:txBody>
      </p:sp>
      <p:grpSp>
        <p:nvGrpSpPr>
          <p:cNvPr id="267" name="Group 12"/>
          <p:cNvGrpSpPr/>
          <p:nvPr/>
        </p:nvGrpSpPr>
        <p:grpSpPr>
          <a:xfrm>
            <a:off x="2934360" y="6302880"/>
            <a:ext cx="14037480" cy="2036520"/>
            <a:chOff x="2934360" y="6302880"/>
            <a:chExt cx="14037480" cy="2036520"/>
          </a:xfrm>
        </p:grpSpPr>
        <p:sp>
          <p:nvSpPr>
            <p:cNvPr id="268" name="Freeform 13"/>
            <p:cNvSpPr/>
            <p:nvPr/>
          </p:nvSpPr>
          <p:spPr>
            <a:xfrm>
              <a:off x="2934360" y="6446520"/>
              <a:ext cx="14037480" cy="1892880"/>
            </a:xfrm>
            <a:custGeom>
              <a:avLst/>
              <a:gdLst>
                <a:gd name="textAreaLeft" fmla="*/ 0 w 14037480"/>
                <a:gd name="textAreaRight" fmla="*/ 14037840 w 14037480"/>
                <a:gd name="textAreaTop" fmla="*/ 0 h 1892880"/>
                <a:gd name="textAreaBottom" fmla="*/ 1893240 h 1892880"/>
              </a:gdLst>
              <a:ahLst/>
              <a:rect l="textAreaLeft" t="textAreaTop" r="textAreaRight" b="textAreaBottom"/>
              <a:pathLst>
                <a:path w="4656987" h="628073">
                  <a:moveTo>
                    <a:pt x="28127" y="0"/>
                  </a:moveTo>
                  <a:lnTo>
                    <a:pt x="4628860" y="0"/>
                  </a:lnTo>
                  <a:cubicBezTo>
                    <a:pt x="4644394" y="0"/>
                    <a:pt x="4656987" y="12593"/>
                    <a:pt x="4656987" y="28127"/>
                  </a:cubicBezTo>
                  <a:lnTo>
                    <a:pt x="4656987" y="599946"/>
                  </a:lnTo>
                  <a:cubicBezTo>
                    <a:pt x="4656987" y="607406"/>
                    <a:pt x="4654024" y="614560"/>
                    <a:pt x="4648749" y="619835"/>
                  </a:cubicBezTo>
                  <a:cubicBezTo>
                    <a:pt x="4643474" y="625109"/>
                    <a:pt x="4636320" y="628073"/>
                    <a:pt x="4628860" y="628073"/>
                  </a:cubicBezTo>
                  <a:lnTo>
                    <a:pt x="28127" y="628073"/>
                  </a:lnTo>
                  <a:cubicBezTo>
                    <a:pt x="12593" y="628073"/>
                    <a:pt x="0" y="615480"/>
                    <a:pt x="0" y="599946"/>
                  </a:cubicBezTo>
                  <a:lnTo>
                    <a:pt x="0" y="28127"/>
                  </a:lnTo>
                  <a:cubicBezTo>
                    <a:pt x="0" y="20667"/>
                    <a:pt x="2963" y="13513"/>
                    <a:pt x="8238" y="8238"/>
                  </a:cubicBezTo>
                  <a:cubicBezTo>
                    <a:pt x="13513" y="2963"/>
                    <a:pt x="20667" y="0"/>
                    <a:pt x="28127" y="0"/>
                  </a:cubicBezTo>
                  <a:close/>
                </a:path>
              </a:pathLst>
            </a:custGeom>
            <a:solidFill>
              <a:srgbClr val="fff0fa"/>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69" name="TextBox 14"/>
            <p:cNvSpPr/>
            <p:nvPr/>
          </p:nvSpPr>
          <p:spPr>
            <a:xfrm>
              <a:off x="2934360" y="6302880"/>
              <a:ext cx="14037480" cy="2036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uFillTx/>
                <a:latin typeface="Calibri"/>
              </a:endParaRPr>
            </a:p>
          </p:txBody>
        </p:sp>
      </p:grpSp>
      <p:grpSp>
        <p:nvGrpSpPr>
          <p:cNvPr id="270" name="Group 15"/>
          <p:cNvGrpSpPr/>
          <p:nvPr/>
        </p:nvGrpSpPr>
        <p:grpSpPr>
          <a:xfrm>
            <a:off x="1890360" y="6348960"/>
            <a:ext cx="2087640" cy="2087640"/>
            <a:chOff x="1890360" y="6348960"/>
            <a:chExt cx="2087640" cy="2087640"/>
          </a:xfrm>
        </p:grpSpPr>
        <p:sp>
          <p:nvSpPr>
            <p:cNvPr id="271" name="Freeform 16"/>
            <p:cNvSpPr/>
            <p:nvPr/>
          </p:nvSpPr>
          <p:spPr>
            <a:xfrm>
              <a:off x="1890360" y="6348960"/>
              <a:ext cx="2087640" cy="2087640"/>
            </a:xfrm>
            <a:custGeom>
              <a:avLst/>
              <a:gdLst>
                <a:gd name="textAreaLeft" fmla="*/ 0 w 2087640"/>
                <a:gd name="textAreaRight" fmla="*/ 2088000 w 2087640"/>
                <a:gd name="textAreaTop" fmla="*/ 0 h 2087640"/>
                <a:gd name="textAreaBottom" fmla="*/ 2088000 h 208764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0fa"/>
            </a:solidFill>
            <a:ln cap="sq" w="38100">
              <a:solidFill>
                <a:srgbClr val="fddef2"/>
              </a:solidFill>
              <a:miter/>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72" name="TextBox 17"/>
            <p:cNvSpPr/>
            <p:nvPr/>
          </p:nvSpPr>
          <p:spPr>
            <a:xfrm>
              <a:off x="2086200" y="6422400"/>
              <a:ext cx="1696320" cy="18187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trike="noStrike" u="none">
                <a:solidFill>
                  <a:schemeClr val="dk1"/>
                </a:solidFill>
                <a:uFillTx/>
                <a:latin typeface="Calibri"/>
              </a:endParaRPr>
            </a:p>
          </p:txBody>
        </p:sp>
      </p:grpSp>
      <p:sp>
        <p:nvSpPr>
          <p:cNvPr id="273" name="TextBox 18"/>
          <p:cNvSpPr/>
          <p:nvPr/>
        </p:nvSpPr>
        <p:spPr>
          <a:xfrm>
            <a:off x="1609920" y="4109400"/>
            <a:ext cx="2648160" cy="946800"/>
          </a:xfrm>
          <a:prstGeom prst="rect">
            <a:avLst/>
          </a:prstGeom>
          <a:noFill/>
          <a:ln w="0">
            <a:noFill/>
          </a:ln>
        </p:spPr>
        <p:style>
          <a:lnRef idx="0"/>
          <a:fillRef idx="0"/>
          <a:effectRef idx="0"/>
          <a:fontRef idx="minor"/>
        </p:style>
        <p:txBody>
          <a:bodyPr lIns="0" rIns="0" tIns="0" bIns="0" anchor="t">
            <a:spAutoFit/>
          </a:bodyPr>
          <a:p>
            <a:pPr algn="ctr" defTabSz="914400">
              <a:lnSpc>
                <a:spcPts val="7452"/>
              </a:lnSpc>
            </a:pPr>
            <a:r>
              <a:rPr b="1" lang="en-US" sz="7460" strike="noStrike" u="none">
                <a:solidFill>
                  <a:srgbClr val="3d36a8"/>
                </a:solidFill>
                <a:uFillTx/>
                <a:latin typeface="Agrandir Wide Heavy"/>
                <a:ea typeface="Agrandir Wide Heavy"/>
              </a:rPr>
              <a:t>01</a:t>
            </a:r>
            <a:endParaRPr b="0" lang="en-US" sz="7460" strike="noStrike" u="none">
              <a:solidFill>
                <a:srgbClr val="000000"/>
              </a:solidFill>
              <a:uFillTx/>
              <a:latin typeface="Arial"/>
            </a:endParaRPr>
          </a:p>
        </p:txBody>
      </p:sp>
      <p:sp>
        <p:nvSpPr>
          <p:cNvPr id="274" name="TextBox 19"/>
          <p:cNvSpPr/>
          <p:nvPr/>
        </p:nvSpPr>
        <p:spPr>
          <a:xfrm>
            <a:off x="1609920" y="6766920"/>
            <a:ext cx="2648160" cy="946800"/>
          </a:xfrm>
          <a:prstGeom prst="rect">
            <a:avLst/>
          </a:prstGeom>
          <a:noFill/>
          <a:ln w="0">
            <a:noFill/>
          </a:ln>
        </p:spPr>
        <p:style>
          <a:lnRef idx="0"/>
          <a:fillRef idx="0"/>
          <a:effectRef idx="0"/>
          <a:fontRef idx="minor"/>
        </p:style>
        <p:txBody>
          <a:bodyPr lIns="0" rIns="0" tIns="0" bIns="0" anchor="t">
            <a:spAutoFit/>
          </a:bodyPr>
          <a:p>
            <a:pPr algn="ctr" defTabSz="914400">
              <a:lnSpc>
                <a:spcPts val="7452"/>
              </a:lnSpc>
            </a:pPr>
            <a:r>
              <a:rPr b="1" lang="en-US" sz="7460" strike="noStrike" u="none">
                <a:solidFill>
                  <a:srgbClr val="bb5f9a"/>
                </a:solidFill>
                <a:uFillTx/>
                <a:latin typeface="Agrandir Wide Heavy"/>
                <a:ea typeface="Agrandir Wide Heavy"/>
              </a:rPr>
              <a:t>02</a:t>
            </a:r>
            <a:endParaRPr b="0" lang="en-US" sz="7460" strike="noStrike" u="none">
              <a:solidFill>
                <a:srgbClr val="000000"/>
              </a:solidFill>
              <a:uFillTx/>
              <a:latin typeface="Arial"/>
            </a:endParaRPr>
          </a:p>
        </p:txBody>
      </p:sp>
      <p:sp>
        <p:nvSpPr>
          <p:cNvPr id="275" name="TextBox 20"/>
          <p:cNvSpPr/>
          <p:nvPr/>
        </p:nvSpPr>
        <p:spPr>
          <a:xfrm>
            <a:off x="4296600" y="4046760"/>
            <a:ext cx="13991040" cy="1403640"/>
          </a:xfrm>
          <a:prstGeom prst="rect">
            <a:avLst/>
          </a:prstGeom>
          <a:noFill/>
          <a:ln w="0">
            <a:noFill/>
          </a:ln>
        </p:spPr>
        <p:style>
          <a:lnRef idx="0"/>
          <a:fillRef idx="0"/>
          <a:effectRef idx="0"/>
          <a:fontRef idx="minor"/>
        </p:style>
        <p:txBody>
          <a:bodyPr lIns="0" rIns="0" tIns="0" bIns="0" anchor="t">
            <a:spAutoFit/>
          </a:bodyPr>
          <a:p>
            <a:pPr defTabSz="914400">
              <a:lnSpc>
                <a:spcPts val="3685"/>
              </a:lnSpc>
            </a:pPr>
            <a:r>
              <a:rPr b="1" lang="en-US" sz="2630" strike="noStrike" u="none">
                <a:solidFill>
                  <a:srgbClr val="3d36a8"/>
                </a:solidFill>
                <a:uFillTx/>
                <a:latin typeface="Muli Bold"/>
                <a:ea typeface="Muli Bold"/>
              </a:rPr>
              <a:t>Improve Online Shopping</a:t>
            </a:r>
            <a:endParaRPr b="0" lang="en-US" sz="2630" strike="noStrike" u="none">
              <a:solidFill>
                <a:srgbClr val="000000"/>
              </a:solidFill>
              <a:uFillTx/>
              <a:latin typeface="Arial"/>
            </a:endParaRPr>
          </a:p>
          <a:p>
            <a:pPr defTabSz="914400">
              <a:lnSpc>
                <a:spcPts val="3685"/>
              </a:lnSpc>
            </a:pPr>
            <a:r>
              <a:rPr b="0" lang="en-US" sz="2630" strike="noStrike" u="none">
                <a:solidFill>
                  <a:srgbClr val="3d36a8"/>
                </a:solidFill>
                <a:uFillTx/>
                <a:latin typeface="Muli"/>
                <a:ea typeface="Muli"/>
              </a:rPr>
              <a:t>Create a smooth, personalized shopping experience with secure payment options.</a:t>
            </a:r>
            <a:endParaRPr b="0" lang="en-US" sz="2630" strike="noStrike" u="none">
              <a:solidFill>
                <a:srgbClr val="000000"/>
              </a:solidFill>
              <a:uFillTx/>
              <a:latin typeface="Arial"/>
            </a:endParaRPr>
          </a:p>
          <a:p>
            <a:pPr defTabSz="914400">
              <a:lnSpc>
                <a:spcPts val="3685"/>
              </a:lnSpc>
            </a:pPr>
            <a:endParaRPr b="0" lang="en-US" sz="1800" strike="noStrike" u="none">
              <a:solidFill>
                <a:srgbClr val="000000"/>
              </a:solidFill>
              <a:uFillTx/>
              <a:latin typeface="Arial"/>
            </a:endParaRPr>
          </a:p>
        </p:txBody>
      </p:sp>
      <p:sp>
        <p:nvSpPr>
          <p:cNvPr id="276" name="TextBox 21"/>
          <p:cNvSpPr/>
          <p:nvPr/>
        </p:nvSpPr>
        <p:spPr>
          <a:xfrm>
            <a:off x="4296600" y="6661080"/>
            <a:ext cx="11961720" cy="1815480"/>
          </a:xfrm>
          <a:prstGeom prst="rect">
            <a:avLst/>
          </a:prstGeom>
          <a:noFill/>
          <a:ln w="0">
            <a:noFill/>
          </a:ln>
        </p:spPr>
        <p:style>
          <a:lnRef idx="0"/>
          <a:fillRef idx="0"/>
          <a:effectRef idx="0"/>
          <a:fontRef idx="minor"/>
        </p:style>
        <p:txBody>
          <a:bodyPr lIns="0" rIns="0" tIns="0" bIns="0" anchor="t">
            <a:spAutoFit/>
          </a:bodyPr>
          <a:p>
            <a:pPr defTabSz="914400">
              <a:lnSpc>
                <a:spcPts val="3574"/>
              </a:lnSpc>
            </a:pPr>
            <a:r>
              <a:rPr b="1" lang="en-US" sz="2550" strike="noStrike" u="none">
                <a:solidFill>
                  <a:srgbClr val="bb5f9a"/>
                </a:solidFill>
                <a:uFillTx/>
                <a:latin typeface="Muli Bold"/>
                <a:ea typeface="Muli Bold"/>
              </a:rPr>
              <a:t>Goal</a:t>
            </a:r>
            <a:r>
              <a:rPr b="0" lang="en-US" sz="2550" strike="noStrike" u="none">
                <a:solidFill>
                  <a:srgbClr val="bb5f9a"/>
                </a:solidFill>
                <a:uFillTx/>
                <a:latin typeface="Muli"/>
                <a:ea typeface="Muli"/>
              </a:rPr>
              <a:t>: Ensure strong security and trust by using robust encryption and complying with legal standards for data privacy, payments, and consumer rights.</a:t>
            </a:r>
            <a:endParaRPr b="0" lang="en-US" sz="2550" strike="noStrike" u="none">
              <a:solidFill>
                <a:srgbClr val="000000"/>
              </a:solidFill>
              <a:uFillTx/>
              <a:latin typeface="Arial"/>
            </a:endParaRPr>
          </a:p>
          <a:p>
            <a:pPr defTabSz="914400">
              <a:lnSpc>
                <a:spcPts val="3574"/>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Freeform 2"/>
          <p:cNvSpPr/>
          <p:nvPr/>
        </p:nvSpPr>
        <p:spPr>
          <a:xfrm rot="20393400">
            <a:off x="-10219320" y="-3723840"/>
            <a:ext cx="29859120" cy="10803240"/>
          </a:xfrm>
          <a:custGeom>
            <a:avLst/>
            <a:gdLst>
              <a:gd name="textAreaLeft" fmla="*/ 0 w 29859120"/>
              <a:gd name="textAreaRight" fmla="*/ 29859480 w 29859120"/>
              <a:gd name="textAreaTop" fmla="*/ 0 h 10803240"/>
              <a:gd name="textAreaBottom" fmla="*/ 10803600 h 10803240"/>
            </a:gdLst>
            <a:ahLst/>
            <a:rect l="textAreaLeft" t="textAreaTop" r="textAreaRight" b="textAreaBottom"/>
            <a:pathLst>
              <a:path w="29859551" h="10803728">
                <a:moveTo>
                  <a:pt x="0" y="0"/>
                </a:moveTo>
                <a:lnTo>
                  <a:pt x="29859551" y="0"/>
                </a:lnTo>
                <a:lnTo>
                  <a:pt x="29859551" y="10803728"/>
                </a:lnTo>
                <a:lnTo>
                  <a:pt x="0" y="10803728"/>
                </a:lnTo>
                <a:lnTo>
                  <a:pt x="0" y="0"/>
                </a:lnTo>
                <a:close/>
              </a:path>
            </a:pathLst>
          </a:custGeom>
          <a:blipFill rotWithShape="0">
            <a:blip r:embed="rId1">
              <a:extLst>
                <a:ext uri="{96DAC541-7B7A-43D3-8B79-37D633B846F1}">
                  <asvg:svgBlip xmlns:asvg="http://schemas.microsoft.com/office/drawing/2016/SVG/main" r:embed="rId2"/>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78" name="Freeform 3"/>
          <p:cNvSpPr/>
          <p:nvPr/>
        </p:nvSpPr>
        <p:spPr>
          <a:xfrm rot="21175800">
            <a:off x="7616880" y="6805800"/>
            <a:ext cx="21928680" cy="7934040"/>
          </a:xfrm>
          <a:custGeom>
            <a:avLst/>
            <a:gdLst>
              <a:gd name="textAreaLeft" fmla="*/ 0 w 21928680"/>
              <a:gd name="textAreaRight" fmla="*/ 21929040 w 21928680"/>
              <a:gd name="textAreaTop" fmla="*/ 0 h 7934040"/>
              <a:gd name="textAreaBottom" fmla="*/ 7934400 h 7934040"/>
            </a:gdLst>
            <a:ahLst/>
            <a:rect l="textAreaLeft" t="textAreaTop" r="textAreaRight" b="textAreaBottom"/>
            <a:pathLst>
              <a:path w="21929002" h="7934312">
                <a:moveTo>
                  <a:pt x="0" y="0"/>
                </a:moveTo>
                <a:lnTo>
                  <a:pt x="21929002" y="0"/>
                </a:lnTo>
                <a:lnTo>
                  <a:pt x="21929002" y="7934312"/>
                </a:lnTo>
                <a:lnTo>
                  <a:pt x="0" y="7934312"/>
                </a:lnTo>
                <a:lnTo>
                  <a:pt x="0" y="0"/>
                </a:lnTo>
                <a:close/>
              </a:path>
            </a:pathLst>
          </a:custGeom>
          <a:blipFill rotWithShape="0">
            <a:blip r:embed="rId3">
              <a:extLst>
                <a:ext uri="{96DAC541-7B7A-43D3-8B79-37D633B846F1}">
                  <asvg:svgBlip xmlns:asvg="http://schemas.microsoft.com/office/drawing/2016/SVG/main" r:embed="rId4"/>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79" name="Freeform 4"/>
          <p:cNvSpPr/>
          <p:nvPr/>
        </p:nvSpPr>
        <p:spPr>
          <a:xfrm>
            <a:off x="8118720" y="1648080"/>
            <a:ext cx="7205040" cy="2485800"/>
          </a:xfrm>
          <a:custGeom>
            <a:avLst/>
            <a:gdLst>
              <a:gd name="textAreaLeft" fmla="*/ 0 w 7205040"/>
              <a:gd name="textAreaRight" fmla="*/ 7205400 w 7205040"/>
              <a:gd name="textAreaTop" fmla="*/ 0 h 2485800"/>
              <a:gd name="textAreaBottom" fmla="*/ 2486160 h 2485800"/>
            </a:gdLst>
            <a:ahLst/>
            <a:rect l="textAreaLeft" t="textAreaTop" r="textAreaRight" b="textAreaBottom"/>
            <a:pathLst>
              <a:path w="7205221" h="2486315">
                <a:moveTo>
                  <a:pt x="0" y="0"/>
                </a:moveTo>
                <a:lnTo>
                  <a:pt x="7205221" y="0"/>
                </a:lnTo>
                <a:lnTo>
                  <a:pt x="7205221" y="2486315"/>
                </a:lnTo>
                <a:lnTo>
                  <a:pt x="0" y="2486315"/>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80" name="TextBox 5"/>
          <p:cNvSpPr/>
          <p:nvPr/>
        </p:nvSpPr>
        <p:spPr>
          <a:xfrm>
            <a:off x="5568840" y="2444400"/>
            <a:ext cx="12305160" cy="670320"/>
          </a:xfrm>
          <a:prstGeom prst="rect">
            <a:avLst/>
          </a:prstGeom>
          <a:noFill/>
          <a:ln w="0">
            <a:noFill/>
          </a:ln>
        </p:spPr>
        <p:style>
          <a:lnRef idx="0"/>
          <a:fillRef idx="0"/>
          <a:effectRef idx="0"/>
          <a:fontRef idx="minor"/>
        </p:style>
        <p:txBody>
          <a:bodyPr lIns="0" rIns="0" tIns="0" bIns="0" anchor="t">
            <a:spAutoFit/>
          </a:bodyPr>
          <a:p>
            <a:pPr algn="ctr" defTabSz="914400">
              <a:lnSpc>
                <a:spcPts val="5275"/>
              </a:lnSpc>
            </a:pPr>
            <a:r>
              <a:rPr b="1" lang="en-US" sz="5280" strike="noStrike" u="none">
                <a:solidFill>
                  <a:srgbClr val="3d36a8"/>
                </a:solidFill>
                <a:uFillTx/>
                <a:latin typeface="Agrandir Wide Bold"/>
                <a:ea typeface="Agrandir Wide Bold"/>
              </a:rPr>
              <a:t>CONCLUSION</a:t>
            </a:r>
            <a:endParaRPr b="0" lang="en-US" sz="5280" strike="noStrike" u="none">
              <a:solidFill>
                <a:srgbClr val="000000"/>
              </a:solidFill>
              <a:uFillTx/>
              <a:latin typeface="Arial"/>
            </a:endParaRPr>
          </a:p>
        </p:txBody>
      </p:sp>
      <p:sp>
        <p:nvSpPr>
          <p:cNvPr id="281" name="TextBox 6"/>
          <p:cNvSpPr/>
          <p:nvPr/>
        </p:nvSpPr>
        <p:spPr>
          <a:xfrm>
            <a:off x="2370960" y="3525480"/>
            <a:ext cx="16480080" cy="4791960"/>
          </a:xfrm>
          <a:prstGeom prst="rect">
            <a:avLst/>
          </a:prstGeom>
          <a:noFill/>
          <a:ln w="0">
            <a:noFill/>
          </a:ln>
        </p:spPr>
        <p:style>
          <a:lnRef idx="0"/>
          <a:fillRef idx="0"/>
          <a:effectRef idx="0"/>
          <a:fontRef idx="minor"/>
        </p:style>
        <p:txBody>
          <a:bodyPr lIns="0" rIns="0" tIns="0" bIns="0" anchor="t">
            <a:spAutoFit/>
          </a:bodyPr>
          <a:p>
            <a:pPr defTabSz="914400">
              <a:lnSpc>
                <a:spcPts val="4717"/>
              </a:lnSpc>
            </a:pPr>
            <a:endParaRPr b="0" lang="en-US" sz="1800" strike="noStrike" u="none">
              <a:solidFill>
                <a:srgbClr val="000000"/>
              </a:solidFill>
              <a:uFillTx/>
              <a:latin typeface="Arial"/>
            </a:endParaRPr>
          </a:p>
          <a:p>
            <a:pPr defTabSz="914400">
              <a:lnSpc>
                <a:spcPts val="4717"/>
              </a:lnSpc>
            </a:pPr>
            <a:r>
              <a:rPr b="0" lang="en-US" sz="3370" strike="noStrike" u="none">
                <a:solidFill>
                  <a:srgbClr val="3d36a8"/>
                </a:solidFill>
                <a:uFillTx/>
                <a:latin typeface="Muli"/>
                <a:ea typeface="Muli"/>
              </a:rPr>
              <a:t>ShopNex offers a robust, feature-rich e-commerce platform that provides an intuitive and seamless shopping experience. It combines secure payment gateways, inventory management, and personalized recommendations, while supporting business operations and ensuring scalability for future growth. The platform emphasizes security and responsive design for optimal performance across devices.</a:t>
            </a:r>
            <a:endParaRPr b="0" lang="en-US" sz="3370" strike="noStrike" u="none">
              <a:solidFill>
                <a:srgbClr val="000000"/>
              </a:solidFill>
              <a:uFillTx/>
              <a:latin typeface="Arial"/>
            </a:endParaRPr>
          </a:p>
          <a:p>
            <a:pPr defTabSz="914400">
              <a:lnSpc>
                <a:spcPts val="4717"/>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Freeform 2"/>
          <p:cNvSpPr/>
          <p:nvPr/>
        </p:nvSpPr>
        <p:spPr>
          <a:xfrm rot="21175800">
            <a:off x="-228600" y="802440"/>
            <a:ext cx="21928680" cy="7934040"/>
          </a:xfrm>
          <a:custGeom>
            <a:avLst/>
            <a:gdLst>
              <a:gd name="textAreaLeft" fmla="*/ 0 w 21928680"/>
              <a:gd name="textAreaRight" fmla="*/ 21929040 w 21928680"/>
              <a:gd name="textAreaTop" fmla="*/ 0 h 7934040"/>
              <a:gd name="textAreaBottom" fmla="*/ 7934400 h 7934040"/>
            </a:gdLst>
            <a:ahLst/>
            <a:rect l="textAreaLeft" t="textAreaTop" r="textAreaRight" b="textAreaBottom"/>
            <a:pathLst>
              <a:path w="21929002" h="7934312">
                <a:moveTo>
                  <a:pt x="0" y="0"/>
                </a:moveTo>
                <a:lnTo>
                  <a:pt x="21929002" y="0"/>
                </a:lnTo>
                <a:lnTo>
                  <a:pt x="21929002" y="7934312"/>
                </a:lnTo>
                <a:lnTo>
                  <a:pt x="0" y="7934312"/>
                </a:lnTo>
                <a:lnTo>
                  <a:pt x="0" y="0"/>
                </a:lnTo>
                <a:close/>
              </a:path>
            </a:pathLst>
          </a:custGeom>
          <a:blipFill rotWithShape="0">
            <a:blip r:embed="rId1">
              <a:extLst>
                <a:ext uri="{96DAC541-7B7A-43D3-8B79-37D633B846F1}">
                  <asvg:svgBlip xmlns:asvg="http://schemas.microsoft.com/office/drawing/2016/SVG/main" r:embed="rId2"/>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83" name="TextBox 3"/>
          <p:cNvSpPr/>
          <p:nvPr/>
        </p:nvSpPr>
        <p:spPr>
          <a:xfrm>
            <a:off x="-704160" y="3534840"/>
            <a:ext cx="19696320" cy="1834920"/>
          </a:xfrm>
          <a:prstGeom prst="rect">
            <a:avLst/>
          </a:prstGeom>
          <a:noFill/>
          <a:ln w="0">
            <a:noFill/>
          </a:ln>
        </p:spPr>
        <p:style>
          <a:lnRef idx="0"/>
          <a:fillRef idx="0"/>
          <a:effectRef idx="0"/>
          <a:fontRef idx="minor"/>
        </p:style>
        <p:txBody>
          <a:bodyPr lIns="0" rIns="0" tIns="0" bIns="0" anchor="t">
            <a:spAutoFit/>
          </a:bodyPr>
          <a:p>
            <a:pPr algn="ctr" defTabSz="914400">
              <a:lnSpc>
                <a:spcPts val="14445"/>
              </a:lnSpc>
            </a:pPr>
            <a:r>
              <a:rPr b="1" lang="en-US" sz="14450" strike="noStrike" u="none">
                <a:solidFill>
                  <a:srgbClr val="3d36a8"/>
                </a:solidFill>
                <a:uFillTx/>
                <a:latin typeface="Agrandir Wide Heavy"/>
                <a:ea typeface="Agrandir Wide Heavy"/>
              </a:rPr>
              <a:t>THANK YOU</a:t>
            </a:r>
            <a:endParaRPr b="0" lang="en-US" sz="14450" strike="noStrike" u="none">
              <a:solidFill>
                <a:srgbClr val="000000"/>
              </a:solidFill>
              <a:uFillTx/>
              <a:latin typeface="Arial"/>
            </a:endParaRPr>
          </a:p>
        </p:txBody>
      </p:sp>
      <p:sp>
        <p:nvSpPr>
          <p:cNvPr id="284" name="Freeform 4"/>
          <p:cNvSpPr/>
          <p:nvPr/>
        </p:nvSpPr>
        <p:spPr>
          <a:xfrm rot="21175800">
            <a:off x="4937040" y="8358120"/>
            <a:ext cx="21928680" cy="7934040"/>
          </a:xfrm>
          <a:custGeom>
            <a:avLst/>
            <a:gdLst>
              <a:gd name="textAreaLeft" fmla="*/ 0 w 21928680"/>
              <a:gd name="textAreaRight" fmla="*/ 21929040 w 21928680"/>
              <a:gd name="textAreaTop" fmla="*/ 0 h 7934040"/>
              <a:gd name="textAreaBottom" fmla="*/ 7934400 h 7934040"/>
            </a:gdLst>
            <a:ahLst/>
            <a:rect l="textAreaLeft" t="textAreaTop" r="textAreaRight" b="textAreaBottom"/>
            <a:pathLst>
              <a:path w="21929002" h="7934312">
                <a:moveTo>
                  <a:pt x="0" y="0"/>
                </a:moveTo>
                <a:lnTo>
                  <a:pt x="21929002" y="0"/>
                </a:lnTo>
                <a:lnTo>
                  <a:pt x="21929002" y="7934312"/>
                </a:lnTo>
                <a:lnTo>
                  <a:pt x="0" y="7934312"/>
                </a:lnTo>
                <a:lnTo>
                  <a:pt x="0" y="0"/>
                </a:lnTo>
                <a:close/>
              </a:path>
            </a:pathLst>
          </a:custGeom>
          <a:blipFill rotWithShape="0">
            <a:blip r:embed="rId3">
              <a:extLst>
                <a:ext uri="{96DAC541-7B7A-43D3-8B79-37D633B846F1}">
                  <asvg:svgBlip xmlns:asvg="http://schemas.microsoft.com/office/drawing/2016/SVG/main" r:embed="rId4"/>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85" name="Freeform 5"/>
          <p:cNvSpPr/>
          <p:nvPr/>
        </p:nvSpPr>
        <p:spPr>
          <a:xfrm rot="19269600">
            <a:off x="-10199880" y="-1608480"/>
            <a:ext cx="21928680" cy="7934040"/>
          </a:xfrm>
          <a:custGeom>
            <a:avLst/>
            <a:gdLst>
              <a:gd name="textAreaLeft" fmla="*/ 0 w 21928680"/>
              <a:gd name="textAreaRight" fmla="*/ 21929040 w 21928680"/>
              <a:gd name="textAreaTop" fmla="*/ 0 h 7934040"/>
              <a:gd name="textAreaBottom" fmla="*/ 7934400 h 7934040"/>
            </a:gdLst>
            <a:ahLst/>
            <a:rect l="textAreaLeft" t="textAreaTop" r="textAreaRight" b="textAreaBottom"/>
            <a:pathLst>
              <a:path w="21929002" h="7934312">
                <a:moveTo>
                  <a:pt x="0" y="0"/>
                </a:moveTo>
                <a:lnTo>
                  <a:pt x="21929002" y="0"/>
                </a:lnTo>
                <a:lnTo>
                  <a:pt x="21929002" y="7934312"/>
                </a:lnTo>
                <a:lnTo>
                  <a:pt x="0" y="7934312"/>
                </a:lnTo>
                <a:lnTo>
                  <a:pt x="0" y="0"/>
                </a:lnTo>
                <a:close/>
              </a:path>
            </a:pathLst>
          </a:custGeom>
          <a:blipFill rotWithShape="0">
            <a:blip r:embed="rId5">
              <a:extLst>
                <a:ext uri="{96DAC541-7B7A-43D3-8B79-37D633B846F1}">
                  <asvg:svgBlip xmlns:asvg="http://schemas.microsoft.com/office/drawing/2016/SVG/main" r:embed="rId6"/>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Freeform 2"/>
          <p:cNvSpPr/>
          <p:nvPr/>
        </p:nvSpPr>
        <p:spPr>
          <a:xfrm>
            <a:off x="8258400" y="8130960"/>
            <a:ext cx="7560720" cy="8229240"/>
          </a:xfrm>
          <a:custGeom>
            <a:avLst/>
            <a:gdLst>
              <a:gd name="textAreaLeft" fmla="*/ 0 w 7560720"/>
              <a:gd name="textAreaRight" fmla="*/ 7561080 w 7560720"/>
              <a:gd name="textAreaTop" fmla="*/ 0 h 8229240"/>
              <a:gd name="textAreaBottom" fmla="*/ 8229600 h 8229240"/>
            </a:gdLst>
            <a:ahLst/>
            <a:rect l="textAreaLeft" t="textAreaTop" r="textAreaRight" b="textAreaBottom"/>
            <a:pathLst>
              <a:path w="7560945" h="8229600">
                <a:moveTo>
                  <a:pt x="0" y="0"/>
                </a:moveTo>
                <a:lnTo>
                  <a:pt x="7560945" y="0"/>
                </a:lnTo>
                <a:lnTo>
                  <a:pt x="7560945" y="8229600"/>
                </a:lnTo>
                <a:lnTo>
                  <a:pt x="0" y="8229600"/>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91" name="Freeform 3"/>
          <p:cNvSpPr/>
          <p:nvPr/>
        </p:nvSpPr>
        <p:spPr>
          <a:xfrm>
            <a:off x="10517760" y="-6406560"/>
            <a:ext cx="7769880" cy="8229240"/>
          </a:xfrm>
          <a:custGeom>
            <a:avLst/>
            <a:gdLst>
              <a:gd name="textAreaLeft" fmla="*/ 0 w 7769880"/>
              <a:gd name="textAreaRight" fmla="*/ 7770240 w 7769880"/>
              <a:gd name="textAreaTop" fmla="*/ 0 h 8229240"/>
              <a:gd name="textAreaBottom" fmla="*/ 8229600 h 8229240"/>
            </a:gdLst>
            <a:ahLst/>
            <a:rect l="textAreaLeft" t="textAreaTop" r="textAreaRight" b="textAreaBottom"/>
            <a:pathLst>
              <a:path w="7770114" h="8229600">
                <a:moveTo>
                  <a:pt x="0" y="0"/>
                </a:moveTo>
                <a:lnTo>
                  <a:pt x="7770114" y="0"/>
                </a:lnTo>
                <a:lnTo>
                  <a:pt x="7770114" y="8229600"/>
                </a:lnTo>
                <a:lnTo>
                  <a:pt x="0" y="8229600"/>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92" name="Freeform 4"/>
          <p:cNvSpPr/>
          <p:nvPr/>
        </p:nvSpPr>
        <p:spPr>
          <a:xfrm rot="21175800">
            <a:off x="-2436840" y="-6644880"/>
            <a:ext cx="21928680" cy="7934040"/>
          </a:xfrm>
          <a:custGeom>
            <a:avLst/>
            <a:gdLst>
              <a:gd name="textAreaLeft" fmla="*/ 0 w 21928680"/>
              <a:gd name="textAreaRight" fmla="*/ 21929040 w 21928680"/>
              <a:gd name="textAreaTop" fmla="*/ 0 h 7934040"/>
              <a:gd name="textAreaBottom" fmla="*/ 7934400 h 7934040"/>
            </a:gdLst>
            <a:ahLst/>
            <a:rect l="textAreaLeft" t="textAreaTop" r="textAreaRight" b="textAreaBottom"/>
            <a:pathLst>
              <a:path w="21929002" h="7934312">
                <a:moveTo>
                  <a:pt x="0" y="0"/>
                </a:moveTo>
                <a:lnTo>
                  <a:pt x="21929002" y="0"/>
                </a:lnTo>
                <a:lnTo>
                  <a:pt x="21929002" y="7934311"/>
                </a:lnTo>
                <a:lnTo>
                  <a:pt x="0" y="7934311"/>
                </a:lnTo>
                <a:lnTo>
                  <a:pt x="0" y="0"/>
                </a:lnTo>
                <a:close/>
              </a:path>
            </a:pathLst>
          </a:custGeom>
          <a:blipFill rotWithShape="0">
            <a:blip r:embed="rId3">
              <a:extLst>
                <a:ext uri="{96DAC541-7B7A-43D3-8B79-37D633B846F1}">
                  <asvg:svgBlip xmlns:asvg="http://schemas.microsoft.com/office/drawing/2016/SVG/main" r:embed="rId4"/>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93" name="TextBox 5"/>
          <p:cNvSpPr/>
          <p:nvPr/>
        </p:nvSpPr>
        <p:spPr>
          <a:xfrm>
            <a:off x="7280280" y="1743120"/>
            <a:ext cx="7122240" cy="681840"/>
          </a:xfrm>
          <a:prstGeom prst="rect">
            <a:avLst/>
          </a:prstGeom>
          <a:noFill/>
          <a:ln w="0">
            <a:noFill/>
          </a:ln>
        </p:spPr>
        <p:style>
          <a:lnRef idx="0"/>
          <a:fillRef idx="0"/>
          <a:effectRef idx="0"/>
          <a:fontRef idx="minor"/>
        </p:style>
        <p:txBody>
          <a:bodyPr lIns="0" rIns="0" tIns="0" bIns="0" anchor="t">
            <a:spAutoFit/>
          </a:bodyPr>
          <a:p>
            <a:pPr defTabSz="914400">
              <a:lnSpc>
                <a:spcPts val="5366"/>
              </a:lnSpc>
            </a:pPr>
            <a:r>
              <a:rPr b="1" lang="en-US" sz="5370" strike="noStrike" u="none">
                <a:solidFill>
                  <a:srgbClr val="3d36a8"/>
                </a:solidFill>
                <a:uFillTx/>
                <a:latin typeface="Agrandir Wide Heavy"/>
                <a:ea typeface="Agrandir Wide Heavy"/>
              </a:rPr>
              <a:t>INDEX</a:t>
            </a:r>
            <a:endParaRPr b="0" lang="en-US" sz="5370" strike="noStrike" u="none">
              <a:solidFill>
                <a:srgbClr val="000000"/>
              </a:solidFill>
              <a:uFillTx/>
              <a:latin typeface="Arial"/>
            </a:endParaRPr>
          </a:p>
        </p:txBody>
      </p:sp>
      <p:sp>
        <p:nvSpPr>
          <p:cNvPr id="94" name="TextBox 6"/>
          <p:cNvSpPr/>
          <p:nvPr/>
        </p:nvSpPr>
        <p:spPr>
          <a:xfrm>
            <a:off x="1028880" y="2517120"/>
            <a:ext cx="16230240" cy="6522840"/>
          </a:xfrm>
          <a:prstGeom prst="rect">
            <a:avLst/>
          </a:prstGeom>
          <a:noFill/>
          <a:ln w="0">
            <a:noFill/>
          </a:ln>
        </p:spPr>
        <p:style>
          <a:lnRef idx="0"/>
          <a:fillRef idx="0"/>
          <a:effectRef idx="0"/>
          <a:fontRef idx="minor"/>
        </p:style>
        <p:txBody>
          <a:bodyPr lIns="0" rIns="0" tIns="0" bIns="0" anchor="t">
            <a:spAutoFit/>
          </a:bodyPr>
          <a:p>
            <a:pPr lvl="1" marL="660240" indent="-330120" defTabSz="914400">
              <a:lnSpc>
                <a:spcPts val="4280"/>
              </a:lnSpc>
              <a:buClr>
                <a:srgbClr val="3d36a8"/>
              </a:buClr>
              <a:buFont typeface="Arial"/>
              <a:buChar char="•"/>
            </a:pPr>
            <a:r>
              <a:rPr b="1" lang="en-US" sz="3060" strike="noStrike" u="none">
                <a:solidFill>
                  <a:srgbClr val="3d36a8"/>
                </a:solidFill>
                <a:uFillTx/>
                <a:latin typeface="Muli Bold"/>
                <a:ea typeface="Muli Bold"/>
              </a:rPr>
              <a:t>INTRODUCTION </a:t>
            </a:r>
            <a:endParaRPr b="0" lang="en-US" sz="3060" strike="noStrike" u="none">
              <a:solidFill>
                <a:srgbClr val="000000"/>
              </a:solidFill>
              <a:uFillTx/>
              <a:latin typeface="Arial"/>
            </a:endParaRPr>
          </a:p>
          <a:p>
            <a:pPr lvl="1" marL="660240" indent="-330120" defTabSz="914400">
              <a:lnSpc>
                <a:spcPts val="4280"/>
              </a:lnSpc>
              <a:buClr>
                <a:srgbClr val="3d36a8"/>
              </a:buClr>
              <a:buFont typeface="Arial"/>
              <a:buChar char="•"/>
            </a:pPr>
            <a:r>
              <a:rPr b="1" lang="en-US" sz="3060" strike="noStrike" u="none">
                <a:solidFill>
                  <a:srgbClr val="3d36a8"/>
                </a:solidFill>
                <a:uFillTx/>
                <a:latin typeface="Muli Bold"/>
                <a:ea typeface="Muli Bold"/>
              </a:rPr>
              <a:t>SCOPE OF SYSTEM OBJECTIVE</a:t>
            </a:r>
            <a:endParaRPr b="0" lang="en-US" sz="3060" strike="noStrike" u="none">
              <a:solidFill>
                <a:srgbClr val="000000"/>
              </a:solidFill>
              <a:uFillTx/>
              <a:latin typeface="Arial"/>
            </a:endParaRPr>
          </a:p>
          <a:p>
            <a:pPr lvl="1" marL="660240" indent="-330120" defTabSz="914400">
              <a:lnSpc>
                <a:spcPts val="4280"/>
              </a:lnSpc>
              <a:buClr>
                <a:srgbClr val="3d36a8"/>
              </a:buClr>
              <a:buFont typeface="Arial"/>
              <a:buChar char="•"/>
            </a:pPr>
            <a:r>
              <a:rPr b="1" lang="en-US" sz="3060" strike="noStrike" u="none">
                <a:solidFill>
                  <a:srgbClr val="3d36a8"/>
                </a:solidFill>
                <a:uFillTx/>
                <a:latin typeface="Muli Bold"/>
                <a:ea typeface="Muli Bold"/>
              </a:rPr>
              <a:t>PURPOSE OF SYSTEM</a:t>
            </a:r>
            <a:endParaRPr b="0" lang="en-US" sz="3060" strike="noStrike" u="none">
              <a:solidFill>
                <a:srgbClr val="000000"/>
              </a:solidFill>
              <a:uFillTx/>
              <a:latin typeface="Arial"/>
            </a:endParaRPr>
          </a:p>
          <a:p>
            <a:pPr lvl="1" marL="660240" indent="-330120" defTabSz="914400">
              <a:lnSpc>
                <a:spcPts val="4280"/>
              </a:lnSpc>
              <a:buClr>
                <a:srgbClr val="3d36a8"/>
              </a:buClr>
              <a:buFont typeface="Arial"/>
              <a:buChar char="•"/>
            </a:pPr>
            <a:r>
              <a:rPr b="1" lang="en-US" sz="3060" strike="noStrike" u="none">
                <a:solidFill>
                  <a:srgbClr val="3d36a8"/>
                </a:solidFill>
                <a:uFillTx/>
                <a:latin typeface="Muli Bold"/>
                <a:ea typeface="Muli Bold"/>
              </a:rPr>
              <a:t>FEASIBILITY STUDY</a:t>
            </a:r>
            <a:endParaRPr b="0" lang="en-US" sz="3060" strike="noStrike" u="none">
              <a:solidFill>
                <a:srgbClr val="000000"/>
              </a:solidFill>
              <a:uFillTx/>
              <a:latin typeface="Arial"/>
            </a:endParaRPr>
          </a:p>
          <a:p>
            <a:pPr lvl="1" marL="660240" indent="-330120" defTabSz="914400">
              <a:lnSpc>
                <a:spcPts val="4280"/>
              </a:lnSpc>
              <a:buClr>
                <a:srgbClr val="3d36a8"/>
              </a:buClr>
              <a:buFont typeface="Arial"/>
              <a:buChar char="•"/>
            </a:pPr>
            <a:r>
              <a:rPr b="1" lang="en-US" sz="3060" strike="noStrike" u="none">
                <a:solidFill>
                  <a:srgbClr val="3d36a8"/>
                </a:solidFill>
                <a:uFillTx/>
                <a:latin typeface="Muli Bold"/>
                <a:ea typeface="Muli Bold"/>
              </a:rPr>
              <a:t>FUNCTIONAL REQUIREMENTS</a:t>
            </a:r>
            <a:endParaRPr b="0" lang="en-US" sz="3060" strike="noStrike" u="none">
              <a:solidFill>
                <a:srgbClr val="000000"/>
              </a:solidFill>
              <a:uFillTx/>
              <a:latin typeface="Arial"/>
            </a:endParaRPr>
          </a:p>
          <a:p>
            <a:pPr lvl="1" marL="660240" indent="-330120" defTabSz="914400">
              <a:lnSpc>
                <a:spcPts val="4280"/>
              </a:lnSpc>
              <a:buClr>
                <a:srgbClr val="3d36a8"/>
              </a:buClr>
              <a:buFont typeface="Arial"/>
              <a:buChar char="•"/>
            </a:pPr>
            <a:r>
              <a:rPr b="1" lang="en-US" sz="3060" strike="noStrike" u="none">
                <a:solidFill>
                  <a:srgbClr val="3d36a8"/>
                </a:solidFill>
                <a:uFillTx/>
                <a:latin typeface="Muli Bold"/>
                <a:ea typeface="Muli Bold"/>
              </a:rPr>
              <a:t>NON FUNCTIONAL REQUIREMENTS</a:t>
            </a:r>
            <a:endParaRPr b="0" lang="en-US" sz="3060" strike="noStrike" u="none">
              <a:solidFill>
                <a:srgbClr val="000000"/>
              </a:solidFill>
              <a:uFillTx/>
              <a:latin typeface="Arial"/>
            </a:endParaRPr>
          </a:p>
          <a:p>
            <a:pPr lvl="1" marL="660240" indent="-330120" defTabSz="914400">
              <a:lnSpc>
                <a:spcPts val="4280"/>
              </a:lnSpc>
              <a:buClr>
                <a:srgbClr val="3d36a8"/>
              </a:buClr>
              <a:buFont typeface="Arial"/>
              <a:buChar char="•"/>
            </a:pPr>
            <a:r>
              <a:rPr b="1" lang="en-US" sz="3060" strike="noStrike" u="none">
                <a:solidFill>
                  <a:srgbClr val="3d36a8"/>
                </a:solidFill>
                <a:uFillTx/>
                <a:latin typeface="Muli Bold"/>
                <a:ea typeface="Muli Bold"/>
              </a:rPr>
              <a:t>DIAGRAMS</a:t>
            </a:r>
            <a:endParaRPr b="0" lang="en-US" sz="3060" strike="noStrike" u="none">
              <a:solidFill>
                <a:srgbClr val="000000"/>
              </a:solidFill>
              <a:uFillTx/>
              <a:latin typeface="Arial"/>
            </a:endParaRPr>
          </a:p>
          <a:p>
            <a:pPr lvl="1" marL="660240" indent="-330120" defTabSz="914400">
              <a:lnSpc>
                <a:spcPts val="4280"/>
              </a:lnSpc>
              <a:buClr>
                <a:srgbClr val="3d36a8"/>
              </a:buClr>
              <a:buFont typeface="Arial"/>
              <a:buChar char="•"/>
            </a:pPr>
            <a:r>
              <a:rPr b="1" lang="en-US" sz="3060" strike="noStrike" u="none">
                <a:solidFill>
                  <a:srgbClr val="3d36a8"/>
                </a:solidFill>
                <a:uFillTx/>
                <a:latin typeface="Muli Bold"/>
                <a:ea typeface="Muli Bold"/>
              </a:rPr>
              <a:t>USER INTERFACE</a:t>
            </a:r>
            <a:endParaRPr b="0" lang="en-US" sz="3060" strike="noStrike" u="none">
              <a:solidFill>
                <a:srgbClr val="000000"/>
              </a:solidFill>
              <a:uFillTx/>
              <a:latin typeface="Arial"/>
            </a:endParaRPr>
          </a:p>
          <a:p>
            <a:pPr lvl="1" marL="660240" indent="-330120" defTabSz="914400">
              <a:lnSpc>
                <a:spcPts val="4280"/>
              </a:lnSpc>
              <a:buClr>
                <a:srgbClr val="3d36a8"/>
              </a:buClr>
              <a:buFont typeface="Arial"/>
              <a:buChar char="•"/>
            </a:pPr>
            <a:r>
              <a:rPr b="1" lang="en-US" sz="3060" strike="noStrike" u="none">
                <a:solidFill>
                  <a:srgbClr val="3d36a8"/>
                </a:solidFill>
                <a:uFillTx/>
                <a:latin typeface="Muli Bold"/>
                <a:ea typeface="Muli Bold"/>
              </a:rPr>
              <a:t>TABLES</a:t>
            </a:r>
            <a:endParaRPr b="0" lang="en-US" sz="3060" strike="noStrike" u="none">
              <a:solidFill>
                <a:srgbClr val="000000"/>
              </a:solidFill>
              <a:uFillTx/>
              <a:latin typeface="Arial"/>
            </a:endParaRPr>
          </a:p>
          <a:p>
            <a:pPr lvl="1" marL="660240" indent="-330120" defTabSz="914400">
              <a:lnSpc>
                <a:spcPts val="4280"/>
              </a:lnSpc>
              <a:buClr>
                <a:srgbClr val="3d36a8"/>
              </a:buClr>
              <a:buFont typeface="Arial"/>
              <a:buChar char="•"/>
            </a:pPr>
            <a:r>
              <a:rPr b="1" lang="en-US" sz="3060" strike="noStrike" u="none">
                <a:solidFill>
                  <a:srgbClr val="3d36a8"/>
                </a:solidFill>
                <a:uFillTx/>
                <a:latin typeface="Muli Bold"/>
                <a:ea typeface="Muli Bold"/>
              </a:rPr>
              <a:t>ADVANTAGES AND DISADVANTAGES</a:t>
            </a:r>
            <a:endParaRPr b="0" lang="en-US" sz="3060" strike="noStrike" u="none">
              <a:solidFill>
                <a:srgbClr val="000000"/>
              </a:solidFill>
              <a:uFillTx/>
              <a:latin typeface="Arial"/>
            </a:endParaRPr>
          </a:p>
          <a:p>
            <a:pPr lvl="1" marL="660240" indent="-330120" defTabSz="914400">
              <a:lnSpc>
                <a:spcPts val="4280"/>
              </a:lnSpc>
              <a:buClr>
                <a:srgbClr val="3d36a8"/>
              </a:buClr>
              <a:buFont typeface="Arial"/>
              <a:buChar char="•"/>
            </a:pPr>
            <a:r>
              <a:rPr b="1" lang="en-US" sz="3060" strike="noStrike" u="none">
                <a:solidFill>
                  <a:srgbClr val="3d36a8"/>
                </a:solidFill>
                <a:uFillTx/>
                <a:latin typeface="Muli Bold"/>
                <a:ea typeface="Muli Bold"/>
              </a:rPr>
              <a:t>PROJECT GOAL</a:t>
            </a:r>
            <a:endParaRPr b="0" lang="en-US" sz="3060" strike="noStrike" u="none">
              <a:solidFill>
                <a:srgbClr val="000000"/>
              </a:solidFill>
              <a:uFillTx/>
              <a:latin typeface="Arial"/>
            </a:endParaRPr>
          </a:p>
          <a:p>
            <a:pPr lvl="1" marL="660240" indent="-330120" defTabSz="914400">
              <a:lnSpc>
                <a:spcPts val="4280"/>
              </a:lnSpc>
              <a:buClr>
                <a:srgbClr val="3d36a8"/>
              </a:buClr>
              <a:buFont typeface="Arial"/>
              <a:buChar char="•"/>
            </a:pPr>
            <a:r>
              <a:rPr b="1" lang="en-US" sz="3060" strike="noStrike" u="none">
                <a:solidFill>
                  <a:srgbClr val="3d36a8"/>
                </a:solidFill>
                <a:uFillTx/>
                <a:latin typeface="Muli Bold"/>
                <a:ea typeface="Muli Bold"/>
              </a:rPr>
              <a:t>CONCLUSION</a:t>
            </a:r>
            <a:endParaRPr b="0" lang="en-US" sz="306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Freeform 2"/>
          <p:cNvSpPr/>
          <p:nvPr/>
        </p:nvSpPr>
        <p:spPr>
          <a:xfrm>
            <a:off x="8258400" y="8130960"/>
            <a:ext cx="7560720" cy="8229240"/>
          </a:xfrm>
          <a:custGeom>
            <a:avLst/>
            <a:gdLst>
              <a:gd name="textAreaLeft" fmla="*/ 0 w 7560720"/>
              <a:gd name="textAreaRight" fmla="*/ 7561080 w 7560720"/>
              <a:gd name="textAreaTop" fmla="*/ 0 h 8229240"/>
              <a:gd name="textAreaBottom" fmla="*/ 8229600 h 8229240"/>
            </a:gdLst>
            <a:ahLst/>
            <a:rect l="textAreaLeft" t="textAreaTop" r="textAreaRight" b="textAreaBottom"/>
            <a:pathLst>
              <a:path w="7560945" h="8229600">
                <a:moveTo>
                  <a:pt x="0" y="0"/>
                </a:moveTo>
                <a:lnTo>
                  <a:pt x="7560945" y="0"/>
                </a:lnTo>
                <a:lnTo>
                  <a:pt x="7560945" y="8229600"/>
                </a:lnTo>
                <a:lnTo>
                  <a:pt x="0" y="8229600"/>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96" name="Freeform 3"/>
          <p:cNvSpPr/>
          <p:nvPr/>
        </p:nvSpPr>
        <p:spPr>
          <a:xfrm>
            <a:off x="10517760" y="-6406560"/>
            <a:ext cx="7769880" cy="8229240"/>
          </a:xfrm>
          <a:custGeom>
            <a:avLst/>
            <a:gdLst>
              <a:gd name="textAreaLeft" fmla="*/ 0 w 7769880"/>
              <a:gd name="textAreaRight" fmla="*/ 7770240 w 7769880"/>
              <a:gd name="textAreaTop" fmla="*/ 0 h 8229240"/>
              <a:gd name="textAreaBottom" fmla="*/ 8229600 h 8229240"/>
            </a:gdLst>
            <a:ahLst/>
            <a:rect l="textAreaLeft" t="textAreaTop" r="textAreaRight" b="textAreaBottom"/>
            <a:pathLst>
              <a:path w="7770114" h="8229600">
                <a:moveTo>
                  <a:pt x="0" y="0"/>
                </a:moveTo>
                <a:lnTo>
                  <a:pt x="7770114" y="0"/>
                </a:lnTo>
                <a:lnTo>
                  <a:pt x="7770114" y="8229600"/>
                </a:lnTo>
                <a:lnTo>
                  <a:pt x="0" y="8229600"/>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97" name="Freeform 4"/>
          <p:cNvSpPr/>
          <p:nvPr/>
        </p:nvSpPr>
        <p:spPr>
          <a:xfrm rot="21175800">
            <a:off x="-2436840" y="-6644880"/>
            <a:ext cx="21928680" cy="7934040"/>
          </a:xfrm>
          <a:custGeom>
            <a:avLst/>
            <a:gdLst>
              <a:gd name="textAreaLeft" fmla="*/ 0 w 21928680"/>
              <a:gd name="textAreaRight" fmla="*/ 21929040 w 21928680"/>
              <a:gd name="textAreaTop" fmla="*/ 0 h 7934040"/>
              <a:gd name="textAreaBottom" fmla="*/ 7934400 h 7934040"/>
            </a:gdLst>
            <a:ahLst/>
            <a:rect l="textAreaLeft" t="textAreaTop" r="textAreaRight" b="textAreaBottom"/>
            <a:pathLst>
              <a:path w="21929002" h="7934312">
                <a:moveTo>
                  <a:pt x="0" y="0"/>
                </a:moveTo>
                <a:lnTo>
                  <a:pt x="21929002" y="0"/>
                </a:lnTo>
                <a:lnTo>
                  <a:pt x="21929002" y="7934311"/>
                </a:lnTo>
                <a:lnTo>
                  <a:pt x="0" y="7934311"/>
                </a:lnTo>
                <a:lnTo>
                  <a:pt x="0" y="0"/>
                </a:lnTo>
                <a:close/>
              </a:path>
            </a:pathLst>
          </a:custGeom>
          <a:blipFill rotWithShape="0">
            <a:blip r:embed="rId3">
              <a:extLst>
                <a:ext uri="{96DAC541-7B7A-43D3-8B79-37D633B846F1}">
                  <asvg:svgBlip xmlns:asvg="http://schemas.microsoft.com/office/drawing/2016/SVG/main" r:embed="rId4"/>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98" name="TextBox 5"/>
          <p:cNvSpPr/>
          <p:nvPr/>
        </p:nvSpPr>
        <p:spPr>
          <a:xfrm>
            <a:off x="5073480" y="2561040"/>
            <a:ext cx="7122240" cy="681840"/>
          </a:xfrm>
          <a:prstGeom prst="rect">
            <a:avLst/>
          </a:prstGeom>
          <a:noFill/>
          <a:ln w="0">
            <a:noFill/>
          </a:ln>
        </p:spPr>
        <p:style>
          <a:lnRef idx="0"/>
          <a:fillRef idx="0"/>
          <a:effectRef idx="0"/>
          <a:fontRef idx="minor"/>
        </p:style>
        <p:txBody>
          <a:bodyPr lIns="0" rIns="0" tIns="0" bIns="0" anchor="t">
            <a:spAutoFit/>
          </a:bodyPr>
          <a:p>
            <a:pPr defTabSz="914400">
              <a:lnSpc>
                <a:spcPts val="5366"/>
              </a:lnSpc>
            </a:pPr>
            <a:r>
              <a:rPr b="1" lang="en-US" sz="5370" strike="noStrike" u="none">
                <a:solidFill>
                  <a:srgbClr val="3d36a8"/>
                </a:solidFill>
                <a:uFillTx/>
                <a:latin typeface="Agrandir Wide Heavy"/>
                <a:ea typeface="Agrandir Wide Heavy"/>
              </a:rPr>
              <a:t>INTRODUCTION</a:t>
            </a:r>
            <a:endParaRPr b="0" lang="en-US" sz="5370" strike="noStrike" u="none">
              <a:solidFill>
                <a:srgbClr val="000000"/>
              </a:solidFill>
              <a:uFillTx/>
              <a:latin typeface="Arial"/>
            </a:endParaRPr>
          </a:p>
        </p:txBody>
      </p:sp>
      <p:sp>
        <p:nvSpPr>
          <p:cNvPr id="99" name="TextBox 6"/>
          <p:cNvSpPr/>
          <p:nvPr/>
        </p:nvSpPr>
        <p:spPr>
          <a:xfrm>
            <a:off x="1028880" y="3949560"/>
            <a:ext cx="16230240" cy="5435640"/>
          </a:xfrm>
          <a:prstGeom prst="rect">
            <a:avLst/>
          </a:prstGeom>
          <a:noFill/>
          <a:ln w="0">
            <a:noFill/>
          </a:ln>
        </p:spPr>
        <p:style>
          <a:lnRef idx="0"/>
          <a:fillRef idx="0"/>
          <a:effectRef idx="0"/>
          <a:fontRef idx="minor"/>
        </p:style>
        <p:txBody>
          <a:bodyPr lIns="0" rIns="0" tIns="0" bIns="0" anchor="t">
            <a:spAutoFit/>
          </a:bodyPr>
          <a:p>
            <a:pPr lvl="1" marL="660240" indent="-330120" defTabSz="914400">
              <a:lnSpc>
                <a:spcPts val="4280"/>
              </a:lnSpc>
              <a:buClr>
                <a:srgbClr val="3d36a8"/>
              </a:buClr>
              <a:buFont typeface="Arial"/>
              <a:buChar char="•"/>
            </a:pPr>
            <a:r>
              <a:rPr b="1" lang="en-US" sz="3060" strike="noStrike" u="none">
                <a:solidFill>
                  <a:srgbClr val="3d36a8"/>
                </a:solidFill>
                <a:uFillTx/>
                <a:latin typeface="Muli Bold"/>
                <a:ea typeface="Muli Bold"/>
              </a:rPr>
              <a:t>Enhanced Shopping Experience:</a:t>
            </a:r>
            <a:r>
              <a:rPr b="0" lang="en-US" sz="3060" strike="noStrike" u="none">
                <a:solidFill>
                  <a:srgbClr val="3d36a8"/>
                </a:solidFill>
                <a:uFillTx/>
                <a:latin typeface="Muli"/>
                <a:ea typeface="Muli"/>
              </a:rPr>
              <a:t> Shopnex offers personalized recommendations, smooth checkout, and multiple payment options for a convenient and enjoyable shopping journey.</a:t>
            </a:r>
            <a:endParaRPr b="0" lang="en-US" sz="3060" strike="noStrike" u="none">
              <a:solidFill>
                <a:srgbClr val="000000"/>
              </a:solidFill>
              <a:uFillTx/>
              <a:latin typeface="Arial"/>
            </a:endParaRPr>
          </a:p>
          <a:p>
            <a:pPr lvl="1" marL="660240" indent="-330120" defTabSz="914400">
              <a:lnSpc>
                <a:spcPts val="4280"/>
              </a:lnSpc>
              <a:buClr>
                <a:srgbClr val="3d36a8"/>
              </a:buClr>
              <a:buFont typeface="Arial"/>
              <a:buChar char="•"/>
            </a:pPr>
            <a:r>
              <a:rPr b="1" lang="en-US" sz="3060" strike="noStrike" u="none">
                <a:solidFill>
                  <a:srgbClr val="3d36a8"/>
                </a:solidFill>
                <a:uFillTx/>
                <a:latin typeface="Muli Bold"/>
                <a:ea typeface="Muli Bold"/>
              </a:rPr>
              <a:t>Powerful Seller Tools:</a:t>
            </a:r>
            <a:r>
              <a:rPr b="0" lang="en-US" sz="3060" strike="noStrike" u="none">
                <a:solidFill>
                  <a:srgbClr val="3d36a8"/>
                </a:solidFill>
                <a:uFillTx/>
                <a:latin typeface="Muli"/>
                <a:ea typeface="Muli"/>
              </a:rPr>
              <a:t> Sellers benefit from an intuitive dashboard to manage inventory, track sales, and analyze customer behavior, optimizing their business operations.</a:t>
            </a:r>
            <a:endParaRPr b="0" lang="en-US" sz="3060" strike="noStrike" u="none">
              <a:solidFill>
                <a:srgbClr val="000000"/>
              </a:solidFill>
              <a:uFillTx/>
              <a:latin typeface="Arial"/>
            </a:endParaRPr>
          </a:p>
          <a:p>
            <a:pPr lvl="1" marL="660240" indent="-330120" defTabSz="914400">
              <a:lnSpc>
                <a:spcPts val="4280"/>
              </a:lnSpc>
              <a:buClr>
                <a:srgbClr val="3d36a8"/>
              </a:buClr>
              <a:buFont typeface="Arial"/>
              <a:buChar char="•"/>
            </a:pPr>
            <a:r>
              <a:rPr b="1" lang="en-US" sz="3060" strike="noStrike" u="none">
                <a:solidFill>
                  <a:srgbClr val="3d36a8"/>
                </a:solidFill>
                <a:uFillTx/>
                <a:latin typeface="Muli Bold"/>
                <a:ea typeface="Muli Bold"/>
              </a:rPr>
              <a:t>Secure and Seamless Environment:</a:t>
            </a:r>
            <a:r>
              <a:rPr b="0" lang="en-US" sz="3060" strike="noStrike" u="none">
                <a:solidFill>
                  <a:srgbClr val="3d36a8"/>
                </a:solidFill>
                <a:uFillTx/>
                <a:latin typeface="Muli"/>
                <a:ea typeface="Muli"/>
              </a:rPr>
              <a:t> With real-time tracking and a strong focus on data privacy, Shopnex ensures a safe and efficient platform for both buyers and sellers.</a:t>
            </a:r>
            <a:endParaRPr b="0" lang="en-US" sz="3060" strike="noStrike" u="none">
              <a:solidFill>
                <a:srgbClr val="000000"/>
              </a:solidFill>
              <a:uFillTx/>
              <a:latin typeface="Arial"/>
            </a:endParaRPr>
          </a:p>
          <a:p>
            <a:pPr defTabSz="914400">
              <a:lnSpc>
                <a:spcPts val="4280"/>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Freeform 2"/>
          <p:cNvSpPr/>
          <p:nvPr/>
        </p:nvSpPr>
        <p:spPr>
          <a:xfrm rot="20393400">
            <a:off x="-10219320" y="-3723840"/>
            <a:ext cx="29859120" cy="10803240"/>
          </a:xfrm>
          <a:custGeom>
            <a:avLst/>
            <a:gdLst>
              <a:gd name="textAreaLeft" fmla="*/ 0 w 29859120"/>
              <a:gd name="textAreaRight" fmla="*/ 29859480 w 29859120"/>
              <a:gd name="textAreaTop" fmla="*/ 0 h 10803240"/>
              <a:gd name="textAreaBottom" fmla="*/ 10803600 h 10803240"/>
            </a:gdLst>
            <a:ahLst/>
            <a:rect l="textAreaLeft" t="textAreaTop" r="textAreaRight" b="textAreaBottom"/>
            <a:pathLst>
              <a:path w="29859551" h="10803728">
                <a:moveTo>
                  <a:pt x="0" y="0"/>
                </a:moveTo>
                <a:lnTo>
                  <a:pt x="29859551" y="0"/>
                </a:lnTo>
                <a:lnTo>
                  <a:pt x="29859551" y="10803728"/>
                </a:lnTo>
                <a:lnTo>
                  <a:pt x="0" y="10803728"/>
                </a:lnTo>
                <a:lnTo>
                  <a:pt x="0" y="0"/>
                </a:lnTo>
                <a:close/>
              </a:path>
            </a:pathLst>
          </a:custGeom>
          <a:blipFill rotWithShape="0">
            <a:blip r:embed="rId1">
              <a:extLst>
                <a:ext uri="{96DAC541-7B7A-43D3-8B79-37D633B846F1}">
                  <asvg:svgBlip xmlns:asvg="http://schemas.microsoft.com/office/drawing/2016/SVG/main" r:embed="rId2"/>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01" name="Freeform 3"/>
          <p:cNvSpPr/>
          <p:nvPr/>
        </p:nvSpPr>
        <p:spPr>
          <a:xfrm rot="21175800">
            <a:off x="7890120" y="7011000"/>
            <a:ext cx="21928680" cy="7934040"/>
          </a:xfrm>
          <a:custGeom>
            <a:avLst/>
            <a:gdLst>
              <a:gd name="textAreaLeft" fmla="*/ 0 w 21928680"/>
              <a:gd name="textAreaRight" fmla="*/ 21929040 w 21928680"/>
              <a:gd name="textAreaTop" fmla="*/ 0 h 7934040"/>
              <a:gd name="textAreaBottom" fmla="*/ 7934400 h 7934040"/>
            </a:gdLst>
            <a:ahLst/>
            <a:rect l="textAreaLeft" t="textAreaTop" r="textAreaRight" b="textAreaBottom"/>
            <a:pathLst>
              <a:path w="21929002" h="7934312">
                <a:moveTo>
                  <a:pt x="0" y="0"/>
                </a:moveTo>
                <a:lnTo>
                  <a:pt x="21929002" y="0"/>
                </a:lnTo>
                <a:lnTo>
                  <a:pt x="21929002" y="7934311"/>
                </a:lnTo>
                <a:lnTo>
                  <a:pt x="0" y="7934311"/>
                </a:lnTo>
                <a:lnTo>
                  <a:pt x="0" y="0"/>
                </a:lnTo>
                <a:close/>
              </a:path>
            </a:pathLst>
          </a:custGeom>
          <a:blipFill rotWithShape="0">
            <a:blip r:embed="rId3">
              <a:extLst>
                <a:ext uri="{96DAC541-7B7A-43D3-8B79-37D633B846F1}">
                  <asvg:svgBlip xmlns:asvg="http://schemas.microsoft.com/office/drawing/2016/SVG/main" r:embed="rId4"/>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02" name="Freeform 4"/>
          <p:cNvSpPr/>
          <p:nvPr/>
        </p:nvSpPr>
        <p:spPr>
          <a:xfrm>
            <a:off x="8467200" y="1742040"/>
            <a:ext cx="7079760" cy="2297880"/>
          </a:xfrm>
          <a:custGeom>
            <a:avLst/>
            <a:gdLst>
              <a:gd name="textAreaLeft" fmla="*/ 0 w 7079760"/>
              <a:gd name="textAreaRight" fmla="*/ 7080120 w 7079760"/>
              <a:gd name="textAreaTop" fmla="*/ 0 h 2297880"/>
              <a:gd name="textAreaBottom" fmla="*/ 2298240 h 2297880"/>
            </a:gdLst>
            <a:ahLst/>
            <a:rect l="textAreaLeft" t="textAreaTop" r="textAreaRight" b="textAreaBottom"/>
            <a:pathLst>
              <a:path w="7080071" h="2298392">
                <a:moveTo>
                  <a:pt x="0" y="0"/>
                </a:moveTo>
                <a:lnTo>
                  <a:pt x="7080072" y="0"/>
                </a:lnTo>
                <a:lnTo>
                  <a:pt x="7080072" y="2298392"/>
                </a:lnTo>
                <a:lnTo>
                  <a:pt x="0" y="2298392"/>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03" name="TextBox 5"/>
          <p:cNvSpPr/>
          <p:nvPr/>
        </p:nvSpPr>
        <p:spPr>
          <a:xfrm>
            <a:off x="8305560" y="2507040"/>
            <a:ext cx="7241400" cy="577080"/>
          </a:xfrm>
          <a:prstGeom prst="rect">
            <a:avLst/>
          </a:prstGeom>
          <a:noFill/>
          <a:ln w="0">
            <a:noFill/>
          </a:ln>
        </p:spPr>
        <p:style>
          <a:lnRef idx="0"/>
          <a:fillRef idx="0"/>
          <a:effectRef idx="0"/>
          <a:fontRef idx="minor"/>
        </p:style>
        <p:txBody>
          <a:bodyPr lIns="0" rIns="0" tIns="0" bIns="0" anchor="t">
            <a:spAutoFit/>
          </a:bodyPr>
          <a:p>
            <a:pPr algn="ctr" defTabSz="914400">
              <a:lnSpc>
                <a:spcPts val="4541"/>
              </a:lnSpc>
            </a:pPr>
            <a:r>
              <a:rPr b="1" lang="en-US" sz="4540" strike="noStrike" u="none">
                <a:solidFill>
                  <a:srgbClr val="3d36a8"/>
                </a:solidFill>
                <a:uFillTx/>
                <a:latin typeface="Agrandir Wide Heavy"/>
                <a:ea typeface="Agrandir Wide Heavy"/>
              </a:rPr>
              <a:t>SCOPE OF SYSTEM </a:t>
            </a:r>
            <a:endParaRPr b="0" lang="en-US" sz="4540" strike="noStrike" u="none">
              <a:solidFill>
                <a:srgbClr val="000000"/>
              </a:solidFill>
              <a:uFillTx/>
              <a:latin typeface="Arial"/>
            </a:endParaRPr>
          </a:p>
        </p:txBody>
      </p:sp>
      <p:sp>
        <p:nvSpPr>
          <p:cNvPr id="104" name="TextBox 6"/>
          <p:cNvSpPr/>
          <p:nvPr/>
        </p:nvSpPr>
        <p:spPr>
          <a:xfrm>
            <a:off x="3220920" y="3957120"/>
            <a:ext cx="14037840" cy="5662440"/>
          </a:xfrm>
          <a:prstGeom prst="rect">
            <a:avLst/>
          </a:prstGeom>
          <a:noFill/>
          <a:ln w="0">
            <a:noFill/>
          </a:ln>
        </p:spPr>
        <p:style>
          <a:lnRef idx="0"/>
          <a:fillRef idx="0"/>
          <a:effectRef idx="0"/>
          <a:fontRef idx="minor"/>
        </p:style>
        <p:txBody>
          <a:bodyPr lIns="0" rIns="0" tIns="0" bIns="0" anchor="t">
            <a:spAutoFit/>
          </a:bodyPr>
          <a:p>
            <a:pPr defTabSz="914400">
              <a:lnSpc>
                <a:spcPts val="4459"/>
              </a:lnSpc>
            </a:pPr>
            <a:endParaRPr b="0" lang="en-US" sz="1800" strike="noStrike" u="none">
              <a:solidFill>
                <a:srgbClr val="000000"/>
              </a:solidFill>
              <a:uFillTx/>
              <a:latin typeface="Arial"/>
            </a:endParaRPr>
          </a:p>
          <a:p>
            <a:pPr lvl="1" marL="687600" indent="-343800" defTabSz="914400">
              <a:lnSpc>
                <a:spcPts val="4459"/>
              </a:lnSpc>
              <a:buClr>
                <a:srgbClr val="3d36a8"/>
              </a:buClr>
              <a:buFont typeface="OpenSymbol"/>
              <a:buAutoNum type="arabicPeriod"/>
            </a:pPr>
            <a:r>
              <a:rPr b="1" lang="en-US" sz="3190" strike="noStrike" u="none">
                <a:solidFill>
                  <a:srgbClr val="3d36a8"/>
                </a:solidFill>
                <a:uFillTx/>
                <a:latin typeface="Muli Bold"/>
                <a:ea typeface="Muli Bold"/>
              </a:rPr>
              <a:t>Enhancing Customer Experience:</a:t>
            </a:r>
            <a:r>
              <a:rPr b="0" lang="en-US" sz="3190" strike="noStrike" u="none">
                <a:solidFill>
                  <a:srgbClr val="3d36a8"/>
                </a:solidFill>
                <a:uFillTx/>
                <a:latin typeface="Muli"/>
                <a:ea typeface="Muli"/>
              </a:rPr>
              <a:t> Provide a user-friendly interface, AI-driven recommendations, and secure, streamlined checkout options.</a:t>
            </a:r>
            <a:endParaRPr b="0" lang="en-US" sz="3190" strike="noStrike" u="none">
              <a:solidFill>
                <a:srgbClr val="000000"/>
              </a:solidFill>
              <a:uFillTx/>
              <a:latin typeface="Arial"/>
            </a:endParaRPr>
          </a:p>
          <a:p>
            <a:pPr lvl="1" marL="687600" indent="-343800" defTabSz="914400">
              <a:lnSpc>
                <a:spcPts val="4459"/>
              </a:lnSpc>
              <a:buClr>
                <a:srgbClr val="3d36a8"/>
              </a:buClr>
              <a:buFont typeface="OpenSymbol"/>
              <a:buAutoNum type="arabicPeriod"/>
            </a:pPr>
            <a:r>
              <a:rPr b="1" lang="en-US" sz="3190" strike="noStrike" u="none">
                <a:solidFill>
                  <a:srgbClr val="3d36a8"/>
                </a:solidFill>
                <a:uFillTx/>
                <a:latin typeface="Muli Bold"/>
                <a:ea typeface="Muli Bold"/>
              </a:rPr>
              <a:t>Empowering Local Businesses:</a:t>
            </a:r>
            <a:r>
              <a:rPr b="0" lang="en-US" sz="3190" strike="noStrike" u="none">
                <a:solidFill>
                  <a:srgbClr val="3d36a8"/>
                </a:solidFill>
                <a:uFillTx/>
                <a:latin typeface="Muli"/>
                <a:ea typeface="Muli"/>
              </a:rPr>
              <a:t> Enable SMBs to set up online stores easily with minimal technical barriers.</a:t>
            </a:r>
            <a:endParaRPr b="0" lang="en-US" sz="3190" strike="noStrike" u="none">
              <a:solidFill>
                <a:srgbClr val="000000"/>
              </a:solidFill>
              <a:uFillTx/>
              <a:latin typeface="Arial"/>
            </a:endParaRPr>
          </a:p>
          <a:p>
            <a:pPr lvl="1" marL="687600" indent="-343800" defTabSz="914400">
              <a:lnSpc>
                <a:spcPts val="4459"/>
              </a:lnSpc>
              <a:buClr>
                <a:srgbClr val="3d36a8"/>
              </a:buClr>
              <a:buFont typeface="OpenSymbol"/>
              <a:buAutoNum type="arabicPeriod"/>
            </a:pPr>
            <a:r>
              <a:rPr b="1" lang="en-US" sz="3190" strike="noStrike" u="none">
                <a:solidFill>
                  <a:srgbClr val="3d36a8"/>
                </a:solidFill>
                <a:uFillTx/>
                <a:latin typeface="Muli Bold"/>
                <a:ea typeface="Muli Bold"/>
              </a:rPr>
              <a:t>Ensuring Security and Trust:</a:t>
            </a:r>
            <a:r>
              <a:rPr b="0" lang="en-US" sz="3190" strike="noStrike" u="none">
                <a:solidFill>
                  <a:srgbClr val="3d36a8"/>
                </a:solidFill>
                <a:uFillTx/>
                <a:latin typeface="Muli"/>
                <a:ea typeface="Muli"/>
              </a:rPr>
              <a:t> Implement robust encryption, ensure data privacy, and comply with legal standards for secure transactions.</a:t>
            </a:r>
            <a:endParaRPr b="0" lang="en-US" sz="3190" strike="noStrike" u="none">
              <a:solidFill>
                <a:srgbClr val="000000"/>
              </a:solidFill>
              <a:uFillTx/>
              <a:latin typeface="Arial"/>
            </a:endParaRPr>
          </a:p>
          <a:p>
            <a:pPr defTabSz="914400">
              <a:lnSpc>
                <a:spcPts val="4459"/>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Freeform 2"/>
          <p:cNvSpPr/>
          <p:nvPr/>
        </p:nvSpPr>
        <p:spPr>
          <a:xfrm rot="20393400">
            <a:off x="-10219320" y="-3723840"/>
            <a:ext cx="29859120" cy="10803240"/>
          </a:xfrm>
          <a:custGeom>
            <a:avLst/>
            <a:gdLst>
              <a:gd name="textAreaLeft" fmla="*/ 0 w 29859120"/>
              <a:gd name="textAreaRight" fmla="*/ 29859480 w 29859120"/>
              <a:gd name="textAreaTop" fmla="*/ 0 h 10803240"/>
              <a:gd name="textAreaBottom" fmla="*/ 10803600 h 10803240"/>
            </a:gdLst>
            <a:ahLst/>
            <a:rect l="textAreaLeft" t="textAreaTop" r="textAreaRight" b="textAreaBottom"/>
            <a:pathLst>
              <a:path w="29859551" h="10803728">
                <a:moveTo>
                  <a:pt x="0" y="0"/>
                </a:moveTo>
                <a:lnTo>
                  <a:pt x="29859551" y="0"/>
                </a:lnTo>
                <a:lnTo>
                  <a:pt x="29859551" y="10803728"/>
                </a:lnTo>
                <a:lnTo>
                  <a:pt x="0" y="10803728"/>
                </a:lnTo>
                <a:lnTo>
                  <a:pt x="0" y="0"/>
                </a:lnTo>
                <a:close/>
              </a:path>
            </a:pathLst>
          </a:custGeom>
          <a:blipFill rotWithShape="0">
            <a:blip r:embed="rId1">
              <a:extLst>
                <a:ext uri="{96DAC541-7B7A-43D3-8B79-37D633B846F1}">
                  <asvg:svgBlip xmlns:asvg="http://schemas.microsoft.com/office/drawing/2016/SVG/main" r:embed="rId2"/>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06" name="Freeform 3"/>
          <p:cNvSpPr/>
          <p:nvPr/>
        </p:nvSpPr>
        <p:spPr>
          <a:xfrm rot="21175800">
            <a:off x="7890120" y="7011000"/>
            <a:ext cx="21928680" cy="7934040"/>
          </a:xfrm>
          <a:custGeom>
            <a:avLst/>
            <a:gdLst>
              <a:gd name="textAreaLeft" fmla="*/ 0 w 21928680"/>
              <a:gd name="textAreaRight" fmla="*/ 21929040 w 21928680"/>
              <a:gd name="textAreaTop" fmla="*/ 0 h 7934040"/>
              <a:gd name="textAreaBottom" fmla="*/ 7934400 h 7934040"/>
            </a:gdLst>
            <a:ahLst/>
            <a:rect l="textAreaLeft" t="textAreaTop" r="textAreaRight" b="textAreaBottom"/>
            <a:pathLst>
              <a:path w="21929002" h="7934312">
                <a:moveTo>
                  <a:pt x="0" y="0"/>
                </a:moveTo>
                <a:lnTo>
                  <a:pt x="21929002" y="0"/>
                </a:lnTo>
                <a:lnTo>
                  <a:pt x="21929002" y="7934311"/>
                </a:lnTo>
                <a:lnTo>
                  <a:pt x="0" y="7934311"/>
                </a:lnTo>
                <a:lnTo>
                  <a:pt x="0" y="0"/>
                </a:lnTo>
                <a:close/>
              </a:path>
            </a:pathLst>
          </a:custGeom>
          <a:blipFill rotWithShape="0">
            <a:blip r:embed="rId3">
              <a:extLst>
                <a:ext uri="{96DAC541-7B7A-43D3-8B79-37D633B846F1}">
                  <asvg:svgBlip xmlns:asvg="http://schemas.microsoft.com/office/drawing/2016/SVG/main" r:embed="rId4"/>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07" name="Freeform 4"/>
          <p:cNvSpPr/>
          <p:nvPr/>
        </p:nvSpPr>
        <p:spPr>
          <a:xfrm>
            <a:off x="8467200" y="1768320"/>
            <a:ext cx="6508440" cy="2245680"/>
          </a:xfrm>
          <a:custGeom>
            <a:avLst/>
            <a:gdLst>
              <a:gd name="textAreaLeft" fmla="*/ 0 w 6508440"/>
              <a:gd name="textAreaRight" fmla="*/ 6508800 w 6508440"/>
              <a:gd name="textAreaTop" fmla="*/ 0 h 2245680"/>
              <a:gd name="textAreaBottom" fmla="*/ 2246040 h 2245680"/>
            </a:gdLst>
            <a:ahLst/>
            <a:rect l="textAreaLeft" t="textAreaTop" r="textAreaRight" b="textAreaBottom"/>
            <a:pathLst>
              <a:path w="6508661" h="2245952">
                <a:moveTo>
                  <a:pt x="0" y="0"/>
                </a:moveTo>
                <a:lnTo>
                  <a:pt x="6508661" y="0"/>
                </a:lnTo>
                <a:lnTo>
                  <a:pt x="6508661" y="2245951"/>
                </a:lnTo>
                <a:lnTo>
                  <a:pt x="0" y="2245951"/>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08" name="TextBox 5"/>
          <p:cNvSpPr/>
          <p:nvPr/>
        </p:nvSpPr>
        <p:spPr>
          <a:xfrm>
            <a:off x="7686360" y="2369520"/>
            <a:ext cx="8069760" cy="879480"/>
          </a:xfrm>
          <a:prstGeom prst="rect">
            <a:avLst/>
          </a:prstGeom>
          <a:noFill/>
          <a:ln w="0">
            <a:noFill/>
          </a:ln>
        </p:spPr>
        <p:style>
          <a:lnRef idx="0"/>
          <a:fillRef idx="0"/>
          <a:effectRef idx="0"/>
          <a:fontRef idx="minor"/>
        </p:style>
        <p:txBody>
          <a:bodyPr lIns="0" rIns="0" tIns="0" bIns="0" anchor="t">
            <a:spAutoFit/>
          </a:bodyPr>
          <a:p>
            <a:pPr algn="ctr" defTabSz="914400">
              <a:lnSpc>
                <a:spcPts val="3461"/>
              </a:lnSpc>
            </a:pPr>
            <a:r>
              <a:rPr b="1" lang="en-US" sz="3459" strike="noStrike" u="none">
                <a:solidFill>
                  <a:srgbClr val="3d36a8"/>
                </a:solidFill>
                <a:uFillTx/>
                <a:latin typeface="Agrandir Wide Heavy"/>
                <a:ea typeface="Agrandir Wide Heavy"/>
              </a:rPr>
              <a:t>PURPOSE OF SYSTEM </a:t>
            </a:r>
            <a:endParaRPr b="0" lang="en-US" sz="3459" strike="noStrike" u="none">
              <a:solidFill>
                <a:srgbClr val="000000"/>
              </a:solidFill>
              <a:uFillTx/>
              <a:latin typeface="Arial"/>
            </a:endParaRPr>
          </a:p>
          <a:p>
            <a:pPr algn="ctr" defTabSz="914400">
              <a:lnSpc>
                <a:spcPts val="3461"/>
              </a:lnSpc>
            </a:pPr>
            <a:r>
              <a:rPr b="1" lang="en-US" sz="3459" strike="noStrike" u="none">
                <a:solidFill>
                  <a:srgbClr val="3d36a8"/>
                </a:solidFill>
                <a:uFillTx/>
                <a:latin typeface="Agrandir Wide Heavy"/>
                <a:ea typeface="Agrandir Wide Heavy"/>
              </a:rPr>
              <a:t>AND OBJECTIVE</a:t>
            </a:r>
            <a:endParaRPr b="0" lang="en-US" sz="3459" strike="noStrike" u="none">
              <a:solidFill>
                <a:srgbClr val="000000"/>
              </a:solidFill>
              <a:uFillTx/>
              <a:latin typeface="Arial"/>
            </a:endParaRPr>
          </a:p>
        </p:txBody>
      </p:sp>
      <p:sp>
        <p:nvSpPr>
          <p:cNvPr id="109" name="TextBox 6"/>
          <p:cNvSpPr/>
          <p:nvPr/>
        </p:nvSpPr>
        <p:spPr>
          <a:xfrm>
            <a:off x="2196360" y="4128840"/>
            <a:ext cx="14686920" cy="6228720"/>
          </a:xfrm>
          <a:prstGeom prst="rect">
            <a:avLst/>
          </a:prstGeom>
          <a:noFill/>
          <a:ln w="0">
            <a:noFill/>
          </a:ln>
        </p:spPr>
        <p:style>
          <a:lnRef idx="0"/>
          <a:fillRef idx="0"/>
          <a:effectRef idx="0"/>
          <a:fontRef idx="minor"/>
        </p:style>
        <p:txBody>
          <a:bodyPr lIns="0" rIns="0" tIns="0" bIns="0" anchor="t">
            <a:spAutoFit/>
          </a:bodyPr>
          <a:p>
            <a:pPr lvl="1" marL="687600" indent="-343800" defTabSz="914400">
              <a:lnSpc>
                <a:spcPts val="4459"/>
              </a:lnSpc>
              <a:buClr>
                <a:srgbClr val="3d36a8"/>
              </a:buClr>
              <a:buFont typeface="OpenSymbol"/>
              <a:buAutoNum type="arabicPeriod"/>
            </a:pPr>
            <a:r>
              <a:rPr b="1" lang="en-US" sz="3190" strike="noStrike" u="none">
                <a:solidFill>
                  <a:srgbClr val="3d36a8"/>
                </a:solidFill>
                <a:uFillTx/>
                <a:latin typeface="Muli Bold"/>
                <a:ea typeface="Muli Bold"/>
              </a:rPr>
              <a:t>User Experience</a:t>
            </a:r>
            <a:r>
              <a:rPr b="0" lang="en-US" sz="3190" strike="noStrike" u="none">
                <a:solidFill>
                  <a:srgbClr val="3d36a8"/>
                </a:solidFill>
                <a:uFillTx/>
                <a:latin typeface="Muli"/>
                <a:ea typeface="Muli"/>
              </a:rPr>
              <a:t>: Deliver an intuitive interface and AI-driven personalization to enhance the shopping experience with tailored recommendations and deals.</a:t>
            </a:r>
            <a:endParaRPr b="0" lang="en-US" sz="3190" strike="noStrike" u="none">
              <a:solidFill>
                <a:srgbClr val="000000"/>
              </a:solidFill>
              <a:uFillTx/>
              <a:latin typeface="Arial"/>
            </a:endParaRPr>
          </a:p>
          <a:p>
            <a:pPr lvl="1" marL="687600" indent="-343800" defTabSz="914400">
              <a:lnSpc>
                <a:spcPts val="4459"/>
              </a:lnSpc>
              <a:buClr>
                <a:srgbClr val="3d36a8"/>
              </a:buClr>
              <a:buFont typeface="OpenSymbol"/>
              <a:buAutoNum type="arabicPeriod"/>
            </a:pPr>
            <a:r>
              <a:rPr b="1" lang="en-US" sz="3190" strike="noStrike" u="none">
                <a:solidFill>
                  <a:srgbClr val="3d36a8"/>
                </a:solidFill>
                <a:uFillTx/>
                <a:latin typeface="Muli Bold"/>
                <a:ea typeface="Muli Bold"/>
              </a:rPr>
              <a:t>Seller Tools:</a:t>
            </a:r>
            <a:r>
              <a:rPr b="0" lang="en-US" sz="3190" strike="noStrike" u="none">
                <a:solidFill>
                  <a:srgbClr val="3d36a8"/>
                </a:solidFill>
                <a:uFillTx/>
                <a:latin typeface="Muli"/>
                <a:ea typeface="Muli"/>
              </a:rPr>
              <a:t> Provide robust inventory management, marketing tools, and a dashboard with analytics to empower sellers and help them grow their businesses.</a:t>
            </a:r>
            <a:endParaRPr b="0" lang="en-US" sz="3190" strike="noStrike" u="none">
              <a:solidFill>
                <a:srgbClr val="000000"/>
              </a:solidFill>
              <a:uFillTx/>
              <a:latin typeface="Arial"/>
            </a:endParaRPr>
          </a:p>
          <a:p>
            <a:pPr lvl="1" marL="687600" indent="-343800" defTabSz="914400">
              <a:lnSpc>
                <a:spcPts val="4459"/>
              </a:lnSpc>
              <a:buClr>
                <a:srgbClr val="3d36a8"/>
              </a:buClr>
              <a:buFont typeface="OpenSymbol"/>
              <a:buAutoNum type="arabicPeriod"/>
            </a:pPr>
            <a:r>
              <a:rPr b="1" lang="en-US" sz="3190" strike="noStrike" u="none">
                <a:solidFill>
                  <a:srgbClr val="3d36a8"/>
                </a:solidFill>
                <a:uFillTx/>
                <a:latin typeface="Muli Bold"/>
                <a:ea typeface="Muli Bold"/>
              </a:rPr>
              <a:t>Payments:</a:t>
            </a:r>
            <a:r>
              <a:rPr b="0" lang="en-US" sz="3190" strike="noStrike" u="none">
                <a:solidFill>
                  <a:srgbClr val="3d36a8"/>
                </a:solidFill>
                <a:uFillTx/>
                <a:latin typeface="Muli"/>
                <a:ea typeface="Muli"/>
              </a:rPr>
              <a:t> Offer multiple secure payment options, including cards, UPI, and cash-on-delivery.</a:t>
            </a:r>
            <a:endParaRPr b="0" lang="en-US" sz="3190" strike="noStrike" u="none">
              <a:solidFill>
                <a:srgbClr val="000000"/>
              </a:solidFill>
              <a:uFillTx/>
              <a:latin typeface="Arial"/>
            </a:endParaRPr>
          </a:p>
          <a:p>
            <a:pPr lvl="1" marL="687600" indent="-343800" defTabSz="914400">
              <a:lnSpc>
                <a:spcPts val="4459"/>
              </a:lnSpc>
              <a:buClr>
                <a:srgbClr val="3d36a8"/>
              </a:buClr>
              <a:buFont typeface="OpenSymbol"/>
              <a:buAutoNum type="arabicPeriod"/>
            </a:pPr>
            <a:r>
              <a:rPr b="1" lang="en-US" sz="3190" strike="noStrike" u="none">
                <a:solidFill>
                  <a:srgbClr val="3d36a8"/>
                </a:solidFill>
                <a:uFillTx/>
                <a:latin typeface="Muli Bold"/>
                <a:ea typeface="Muli Bold"/>
              </a:rPr>
              <a:t>Logistics:</a:t>
            </a:r>
            <a:r>
              <a:rPr b="0" lang="en-US" sz="3190" strike="noStrike" u="none">
                <a:solidFill>
                  <a:srgbClr val="3d36a8"/>
                </a:solidFill>
                <a:uFillTx/>
                <a:latin typeface="Muli"/>
                <a:ea typeface="Muli"/>
              </a:rPr>
              <a:t> Ensure reliable delivery services with real-time updates and efficient returns for timely order fulfillment.</a:t>
            </a:r>
            <a:endParaRPr b="0" lang="en-US" sz="3190" strike="noStrike" u="none">
              <a:solidFill>
                <a:srgbClr val="000000"/>
              </a:solidFill>
              <a:uFillTx/>
              <a:latin typeface="Arial"/>
            </a:endParaRPr>
          </a:p>
          <a:p>
            <a:pPr defTabSz="914400">
              <a:lnSpc>
                <a:spcPts val="4459"/>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Freeform 2"/>
          <p:cNvSpPr/>
          <p:nvPr/>
        </p:nvSpPr>
        <p:spPr>
          <a:xfrm rot="20393400">
            <a:off x="-10219320" y="-3723840"/>
            <a:ext cx="29859120" cy="10803240"/>
          </a:xfrm>
          <a:custGeom>
            <a:avLst/>
            <a:gdLst>
              <a:gd name="textAreaLeft" fmla="*/ 0 w 29859120"/>
              <a:gd name="textAreaRight" fmla="*/ 29859480 w 29859120"/>
              <a:gd name="textAreaTop" fmla="*/ 0 h 10803240"/>
              <a:gd name="textAreaBottom" fmla="*/ 10803600 h 10803240"/>
            </a:gdLst>
            <a:ahLst/>
            <a:rect l="textAreaLeft" t="textAreaTop" r="textAreaRight" b="textAreaBottom"/>
            <a:pathLst>
              <a:path w="29859551" h="10803728">
                <a:moveTo>
                  <a:pt x="0" y="0"/>
                </a:moveTo>
                <a:lnTo>
                  <a:pt x="29859551" y="0"/>
                </a:lnTo>
                <a:lnTo>
                  <a:pt x="29859551" y="10803728"/>
                </a:lnTo>
                <a:lnTo>
                  <a:pt x="0" y="10803728"/>
                </a:lnTo>
                <a:lnTo>
                  <a:pt x="0" y="0"/>
                </a:lnTo>
                <a:close/>
              </a:path>
            </a:pathLst>
          </a:custGeom>
          <a:blipFill rotWithShape="0">
            <a:blip r:embed="rId1">
              <a:extLst>
                <a:ext uri="{96DAC541-7B7A-43D3-8B79-37D633B846F1}">
                  <asvg:svgBlip xmlns:asvg="http://schemas.microsoft.com/office/drawing/2016/SVG/main" r:embed="rId2"/>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11" name="Freeform 3"/>
          <p:cNvSpPr/>
          <p:nvPr/>
        </p:nvSpPr>
        <p:spPr>
          <a:xfrm rot="21175800">
            <a:off x="7616880" y="6805800"/>
            <a:ext cx="21928680" cy="7934040"/>
          </a:xfrm>
          <a:custGeom>
            <a:avLst/>
            <a:gdLst>
              <a:gd name="textAreaLeft" fmla="*/ 0 w 21928680"/>
              <a:gd name="textAreaRight" fmla="*/ 21929040 w 21928680"/>
              <a:gd name="textAreaTop" fmla="*/ 0 h 7934040"/>
              <a:gd name="textAreaBottom" fmla="*/ 7934400 h 7934040"/>
            </a:gdLst>
            <a:ahLst/>
            <a:rect l="textAreaLeft" t="textAreaTop" r="textAreaRight" b="textAreaBottom"/>
            <a:pathLst>
              <a:path w="21929002" h="7934312">
                <a:moveTo>
                  <a:pt x="0" y="0"/>
                </a:moveTo>
                <a:lnTo>
                  <a:pt x="21929002" y="0"/>
                </a:lnTo>
                <a:lnTo>
                  <a:pt x="21929002" y="7934312"/>
                </a:lnTo>
                <a:lnTo>
                  <a:pt x="0" y="7934312"/>
                </a:lnTo>
                <a:lnTo>
                  <a:pt x="0" y="0"/>
                </a:lnTo>
                <a:close/>
              </a:path>
            </a:pathLst>
          </a:custGeom>
          <a:blipFill rotWithShape="0">
            <a:blip r:embed="rId3">
              <a:extLst>
                <a:ext uri="{96DAC541-7B7A-43D3-8B79-37D633B846F1}">
                  <asvg:svgBlip xmlns:asvg="http://schemas.microsoft.com/office/drawing/2016/SVG/main" r:embed="rId4"/>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12" name="Freeform 4"/>
          <p:cNvSpPr/>
          <p:nvPr/>
        </p:nvSpPr>
        <p:spPr>
          <a:xfrm>
            <a:off x="8118720" y="1648080"/>
            <a:ext cx="7205040" cy="2485800"/>
          </a:xfrm>
          <a:custGeom>
            <a:avLst/>
            <a:gdLst>
              <a:gd name="textAreaLeft" fmla="*/ 0 w 7205040"/>
              <a:gd name="textAreaRight" fmla="*/ 7205400 w 7205040"/>
              <a:gd name="textAreaTop" fmla="*/ 0 h 2485800"/>
              <a:gd name="textAreaBottom" fmla="*/ 2486160 h 2485800"/>
            </a:gdLst>
            <a:ahLst/>
            <a:rect l="textAreaLeft" t="textAreaTop" r="textAreaRight" b="textAreaBottom"/>
            <a:pathLst>
              <a:path w="7205221" h="2486315">
                <a:moveTo>
                  <a:pt x="0" y="0"/>
                </a:moveTo>
                <a:lnTo>
                  <a:pt x="7205221" y="0"/>
                </a:lnTo>
                <a:lnTo>
                  <a:pt x="7205221" y="2486315"/>
                </a:lnTo>
                <a:lnTo>
                  <a:pt x="0" y="2486315"/>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13" name="TextBox 5"/>
          <p:cNvSpPr/>
          <p:nvPr/>
        </p:nvSpPr>
        <p:spPr>
          <a:xfrm>
            <a:off x="6427080" y="2507040"/>
            <a:ext cx="10588680" cy="577080"/>
          </a:xfrm>
          <a:prstGeom prst="rect">
            <a:avLst/>
          </a:prstGeom>
          <a:noFill/>
          <a:ln w="0">
            <a:noFill/>
          </a:ln>
        </p:spPr>
        <p:style>
          <a:lnRef idx="0"/>
          <a:fillRef idx="0"/>
          <a:effectRef idx="0"/>
          <a:fontRef idx="minor"/>
        </p:style>
        <p:txBody>
          <a:bodyPr lIns="0" rIns="0" tIns="0" bIns="0" anchor="t">
            <a:spAutoFit/>
          </a:bodyPr>
          <a:p>
            <a:pPr algn="ctr" defTabSz="914400">
              <a:lnSpc>
                <a:spcPts val="4541"/>
              </a:lnSpc>
            </a:pPr>
            <a:r>
              <a:rPr b="1" lang="en-US" sz="4540" strike="noStrike" u="none">
                <a:solidFill>
                  <a:srgbClr val="3d36a8"/>
                </a:solidFill>
                <a:uFillTx/>
                <a:latin typeface="Agrandir Wide Heavy"/>
                <a:ea typeface="Agrandir Wide Heavy"/>
              </a:rPr>
              <a:t>FEASIBILITY STUDY</a:t>
            </a:r>
            <a:endParaRPr b="0" lang="en-US" sz="4540" strike="noStrike" u="none">
              <a:solidFill>
                <a:srgbClr val="000000"/>
              </a:solidFill>
              <a:uFillTx/>
              <a:latin typeface="Arial"/>
            </a:endParaRPr>
          </a:p>
        </p:txBody>
      </p:sp>
      <p:sp>
        <p:nvSpPr>
          <p:cNvPr id="114" name="TextBox 6"/>
          <p:cNvSpPr/>
          <p:nvPr/>
        </p:nvSpPr>
        <p:spPr>
          <a:xfrm>
            <a:off x="2200320" y="4478400"/>
            <a:ext cx="15571080" cy="5096160"/>
          </a:xfrm>
          <a:prstGeom prst="rect">
            <a:avLst/>
          </a:prstGeom>
          <a:noFill/>
          <a:ln w="0">
            <a:noFill/>
          </a:ln>
        </p:spPr>
        <p:style>
          <a:lnRef idx="0"/>
          <a:fillRef idx="0"/>
          <a:effectRef idx="0"/>
          <a:fontRef idx="minor"/>
        </p:style>
        <p:txBody>
          <a:bodyPr lIns="0" rIns="0" tIns="0" bIns="0" anchor="t">
            <a:spAutoFit/>
          </a:bodyPr>
          <a:p>
            <a:pPr defTabSz="914400">
              <a:lnSpc>
                <a:spcPts val="4459"/>
              </a:lnSpc>
            </a:pPr>
            <a:r>
              <a:rPr b="0" lang="en-US" sz="3190" strike="noStrike" u="none">
                <a:solidFill>
                  <a:srgbClr val="3d36a8"/>
                </a:solidFill>
                <a:uFillTx/>
                <a:latin typeface="Muli"/>
                <a:ea typeface="Muli"/>
              </a:rPr>
              <a:t>The feasibility study will evaluate Shopnex’s viability in terms of technical, operational, market, and financial aspects.</a:t>
            </a:r>
            <a:endParaRPr b="0" lang="en-US" sz="3190" strike="noStrike" u="none">
              <a:solidFill>
                <a:srgbClr val="000000"/>
              </a:solidFill>
              <a:uFillTx/>
              <a:latin typeface="Arial"/>
            </a:endParaRPr>
          </a:p>
          <a:p>
            <a:pPr lvl="1" marL="687600" indent="-343800" defTabSz="914400">
              <a:lnSpc>
                <a:spcPts val="4459"/>
              </a:lnSpc>
              <a:buClr>
                <a:srgbClr val="3d36a8"/>
              </a:buClr>
              <a:buFont typeface="OpenSymbol"/>
              <a:buAutoNum type="arabicPeriod"/>
            </a:pPr>
            <a:r>
              <a:rPr b="1" lang="en-US" sz="3190" strike="noStrike" u="none">
                <a:solidFill>
                  <a:srgbClr val="3d36a8"/>
                </a:solidFill>
                <a:uFillTx/>
                <a:latin typeface="Muli Bold"/>
                <a:ea typeface="Muli Bold"/>
              </a:rPr>
              <a:t>Technical Feasibility:</a:t>
            </a:r>
            <a:r>
              <a:rPr b="0" lang="en-US" sz="3190" strike="noStrike" u="none">
                <a:solidFill>
                  <a:srgbClr val="3d36a8"/>
                </a:solidFill>
                <a:uFillTx/>
                <a:latin typeface="Muli"/>
                <a:ea typeface="Muli"/>
              </a:rPr>
              <a:t> Review system requirements, scalability, and technology stack.</a:t>
            </a:r>
            <a:endParaRPr b="0" lang="en-US" sz="3190" strike="noStrike" u="none">
              <a:solidFill>
                <a:srgbClr val="000000"/>
              </a:solidFill>
              <a:uFillTx/>
              <a:latin typeface="Arial"/>
            </a:endParaRPr>
          </a:p>
          <a:p>
            <a:pPr lvl="1" marL="687600" indent="-343800" defTabSz="914400">
              <a:lnSpc>
                <a:spcPts val="4459"/>
              </a:lnSpc>
              <a:buClr>
                <a:srgbClr val="3d36a8"/>
              </a:buClr>
              <a:buFont typeface="OpenSymbol"/>
              <a:buAutoNum type="arabicPeriod"/>
            </a:pPr>
            <a:r>
              <a:rPr b="1" lang="en-US" sz="3190" strike="noStrike" u="none">
                <a:solidFill>
                  <a:srgbClr val="3d36a8"/>
                </a:solidFill>
                <a:uFillTx/>
                <a:latin typeface="Muli Bold"/>
                <a:ea typeface="Muli Bold"/>
              </a:rPr>
              <a:t>Operational Feasibility: </a:t>
            </a:r>
            <a:r>
              <a:rPr b="0" lang="en-US" sz="3190" strike="noStrike" u="none">
                <a:solidFill>
                  <a:srgbClr val="3d36a8"/>
                </a:solidFill>
                <a:uFillTx/>
                <a:latin typeface="Muli"/>
                <a:ea typeface="Muli"/>
              </a:rPr>
              <a:t>Examine workflows, resource needs, and risk management.</a:t>
            </a:r>
            <a:endParaRPr b="0" lang="en-US" sz="3190" strike="noStrike" u="none">
              <a:solidFill>
                <a:srgbClr val="000000"/>
              </a:solidFill>
              <a:uFillTx/>
              <a:latin typeface="Arial"/>
            </a:endParaRPr>
          </a:p>
          <a:p>
            <a:pPr lvl="1" marL="687600" indent="-343800" defTabSz="914400">
              <a:lnSpc>
                <a:spcPts val="4459"/>
              </a:lnSpc>
              <a:buClr>
                <a:srgbClr val="3d36a8"/>
              </a:buClr>
              <a:buFont typeface="OpenSymbol"/>
              <a:buAutoNum type="arabicPeriod"/>
            </a:pPr>
            <a:r>
              <a:rPr b="1" lang="en-US" sz="3190" strike="noStrike" u="none">
                <a:solidFill>
                  <a:srgbClr val="3d36a8"/>
                </a:solidFill>
                <a:uFillTx/>
                <a:latin typeface="Muli Bold"/>
                <a:ea typeface="Muli Bold"/>
              </a:rPr>
              <a:t>Financial Feasibility: </a:t>
            </a:r>
            <a:r>
              <a:rPr b="0" lang="en-US" sz="3190" strike="noStrike" u="none">
                <a:solidFill>
                  <a:srgbClr val="3d36a8"/>
                </a:solidFill>
                <a:uFillTx/>
                <a:latin typeface="Muli"/>
                <a:ea typeface="Muli"/>
              </a:rPr>
              <a:t>Assess revenue models, costs, and</a:t>
            </a:r>
            <a:endParaRPr b="0" lang="en-US" sz="3190" strike="noStrike" u="none">
              <a:solidFill>
                <a:srgbClr val="000000"/>
              </a:solidFill>
              <a:uFillTx/>
              <a:latin typeface="Arial"/>
            </a:endParaRPr>
          </a:p>
          <a:p>
            <a:pPr lvl="1" marL="687600" indent="-343800" defTabSz="914400">
              <a:lnSpc>
                <a:spcPts val="4459"/>
              </a:lnSpc>
              <a:buClr>
                <a:srgbClr val="3d36a8"/>
              </a:buClr>
              <a:buFont typeface="OpenSymbol"/>
              <a:buAutoNum type="arabicPeriod"/>
            </a:pPr>
            <a:r>
              <a:rPr b="0" lang="en-US" sz="3190" strike="noStrike" u="none">
                <a:solidFill>
                  <a:srgbClr val="3d36a8"/>
                </a:solidFill>
                <a:uFillTx/>
                <a:latin typeface="Muli"/>
                <a:ea typeface="Muli"/>
              </a:rPr>
              <a:t> </a:t>
            </a:r>
            <a:r>
              <a:rPr b="0" lang="en-US" sz="3190" strike="noStrike" u="none">
                <a:solidFill>
                  <a:srgbClr val="3d36a8"/>
                </a:solidFill>
                <a:uFillTx/>
                <a:latin typeface="Muli"/>
                <a:ea typeface="Muli"/>
              </a:rPr>
              <a:t>financial projections.</a:t>
            </a:r>
            <a:endParaRPr b="0" lang="en-US" sz="3190" strike="noStrike" u="none">
              <a:solidFill>
                <a:srgbClr val="000000"/>
              </a:solidFill>
              <a:uFillTx/>
              <a:latin typeface="Arial"/>
            </a:endParaRPr>
          </a:p>
          <a:p>
            <a:pPr defTabSz="914400">
              <a:lnSpc>
                <a:spcPts val="4459"/>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Freeform 2"/>
          <p:cNvSpPr/>
          <p:nvPr/>
        </p:nvSpPr>
        <p:spPr>
          <a:xfrm rot="20393400">
            <a:off x="-10219320" y="-3723840"/>
            <a:ext cx="29859120" cy="10803240"/>
          </a:xfrm>
          <a:custGeom>
            <a:avLst/>
            <a:gdLst>
              <a:gd name="textAreaLeft" fmla="*/ 0 w 29859120"/>
              <a:gd name="textAreaRight" fmla="*/ 29859480 w 29859120"/>
              <a:gd name="textAreaTop" fmla="*/ 0 h 10803240"/>
              <a:gd name="textAreaBottom" fmla="*/ 10803600 h 10803240"/>
            </a:gdLst>
            <a:ahLst/>
            <a:rect l="textAreaLeft" t="textAreaTop" r="textAreaRight" b="textAreaBottom"/>
            <a:pathLst>
              <a:path w="29859551" h="10803728">
                <a:moveTo>
                  <a:pt x="0" y="0"/>
                </a:moveTo>
                <a:lnTo>
                  <a:pt x="29859551" y="0"/>
                </a:lnTo>
                <a:lnTo>
                  <a:pt x="29859551" y="10803728"/>
                </a:lnTo>
                <a:lnTo>
                  <a:pt x="0" y="10803728"/>
                </a:lnTo>
                <a:lnTo>
                  <a:pt x="0" y="0"/>
                </a:lnTo>
                <a:close/>
              </a:path>
            </a:pathLst>
          </a:custGeom>
          <a:blipFill rotWithShape="0">
            <a:blip r:embed="rId1">
              <a:extLst>
                <a:ext uri="{96DAC541-7B7A-43D3-8B79-37D633B846F1}">
                  <asvg:svgBlip xmlns:asvg="http://schemas.microsoft.com/office/drawing/2016/SVG/main" r:embed="rId2"/>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16" name="Freeform 3"/>
          <p:cNvSpPr/>
          <p:nvPr/>
        </p:nvSpPr>
        <p:spPr>
          <a:xfrm rot="21175800">
            <a:off x="7616880" y="6805800"/>
            <a:ext cx="21928680" cy="7934040"/>
          </a:xfrm>
          <a:custGeom>
            <a:avLst/>
            <a:gdLst>
              <a:gd name="textAreaLeft" fmla="*/ 0 w 21928680"/>
              <a:gd name="textAreaRight" fmla="*/ 21929040 w 21928680"/>
              <a:gd name="textAreaTop" fmla="*/ 0 h 7934040"/>
              <a:gd name="textAreaBottom" fmla="*/ 7934400 h 7934040"/>
            </a:gdLst>
            <a:ahLst/>
            <a:rect l="textAreaLeft" t="textAreaTop" r="textAreaRight" b="textAreaBottom"/>
            <a:pathLst>
              <a:path w="21929002" h="7934312">
                <a:moveTo>
                  <a:pt x="0" y="0"/>
                </a:moveTo>
                <a:lnTo>
                  <a:pt x="21929002" y="0"/>
                </a:lnTo>
                <a:lnTo>
                  <a:pt x="21929002" y="7934312"/>
                </a:lnTo>
                <a:lnTo>
                  <a:pt x="0" y="7934312"/>
                </a:lnTo>
                <a:lnTo>
                  <a:pt x="0" y="0"/>
                </a:lnTo>
                <a:close/>
              </a:path>
            </a:pathLst>
          </a:custGeom>
          <a:blipFill rotWithShape="0">
            <a:blip r:embed="rId3">
              <a:extLst>
                <a:ext uri="{96DAC541-7B7A-43D3-8B79-37D633B846F1}">
                  <asvg:svgBlip xmlns:asvg="http://schemas.microsoft.com/office/drawing/2016/SVG/main" r:embed="rId4"/>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17" name="Freeform 4"/>
          <p:cNvSpPr/>
          <p:nvPr/>
        </p:nvSpPr>
        <p:spPr>
          <a:xfrm>
            <a:off x="8118720" y="1648080"/>
            <a:ext cx="7205040" cy="2485800"/>
          </a:xfrm>
          <a:custGeom>
            <a:avLst/>
            <a:gdLst>
              <a:gd name="textAreaLeft" fmla="*/ 0 w 7205040"/>
              <a:gd name="textAreaRight" fmla="*/ 7205400 w 7205040"/>
              <a:gd name="textAreaTop" fmla="*/ 0 h 2485800"/>
              <a:gd name="textAreaBottom" fmla="*/ 2486160 h 2485800"/>
            </a:gdLst>
            <a:ahLst/>
            <a:rect l="textAreaLeft" t="textAreaTop" r="textAreaRight" b="textAreaBottom"/>
            <a:pathLst>
              <a:path w="7205221" h="2486315">
                <a:moveTo>
                  <a:pt x="0" y="0"/>
                </a:moveTo>
                <a:lnTo>
                  <a:pt x="7205221" y="0"/>
                </a:lnTo>
                <a:lnTo>
                  <a:pt x="7205221" y="2486315"/>
                </a:lnTo>
                <a:lnTo>
                  <a:pt x="0" y="2486315"/>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18" name="TextBox 5"/>
          <p:cNvSpPr/>
          <p:nvPr/>
        </p:nvSpPr>
        <p:spPr>
          <a:xfrm>
            <a:off x="6427080" y="2218680"/>
            <a:ext cx="10588680" cy="577080"/>
          </a:xfrm>
          <a:prstGeom prst="rect">
            <a:avLst/>
          </a:prstGeom>
          <a:noFill/>
          <a:ln w="0">
            <a:noFill/>
          </a:ln>
        </p:spPr>
        <p:style>
          <a:lnRef idx="0"/>
          <a:fillRef idx="0"/>
          <a:effectRef idx="0"/>
          <a:fontRef idx="minor"/>
        </p:style>
        <p:txBody>
          <a:bodyPr lIns="0" rIns="0" tIns="0" bIns="0" anchor="t">
            <a:spAutoFit/>
          </a:bodyPr>
          <a:p>
            <a:pPr algn="ctr" defTabSz="914400">
              <a:lnSpc>
                <a:spcPts val="4541"/>
              </a:lnSpc>
            </a:pPr>
            <a:r>
              <a:rPr b="1" lang="en-US" sz="4540" strike="noStrike" u="none">
                <a:solidFill>
                  <a:srgbClr val="3d36a8"/>
                </a:solidFill>
                <a:uFillTx/>
                <a:latin typeface="Agrandir Wide Heavy"/>
                <a:ea typeface="Agrandir Wide Heavy"/>
              </a:rPr>
              <a:t>FUNCTIONAL REQUIREMENTS </a:t>
            </a:r>
            <a:endParaRPr b="0" lang="en-US" sz="4540" strike="noStrike" u="none">
              <a:solidFill>
                <a:srgbClr val="000000"/>
              </a:solidFill>
              <a:uFillTx/>
              <a:latin typeface="Arial"/>
            </a:endParaRPr>
          </a:p>
        </p:txBody>
      </p:sp>
      <p:sp>
        <p:nvSpPr>
          <p:cNvPr id="119" name="TextBox 6"/>
          <p:cNvSpPr/>
          <p:nvPr/>
        </p:nvSpPr>
        <p:spPr>
          <a:xfrm>
            <a:off x="2336760" y="4485960"/>
            <a:ext cx="15571080" cy="4529880"/>
          </a:xfrm>
          <a:prstGeom prst="rect">
            <a:avLst/>
          </a:prstGeom>
          <a:noFill/>
          <a:ln w="0">
            <a:noFill/>
          </a:ln>
        </p:spPr>
        <p:style>
          <a:lnRef idx="0"/>
          <a:fillRef idx="0"/>
          <a:effectRef idx="0"/>
          <a:fontRef idx="minor"/>
        </p:style>
        <p:txBody>
          <a:bodyPr lIns="0" rIns="0" tIns="0" bIns="0" anchor="t">
            <a:spAutoFit/>
          </a:bodyPr>
          <a:p>
            <a:pPr defTabSz="914400">
              <a:lnSpc>
                <a:spcPts val="4459"/>
              </a:lnSpc>
            </a:pPr>
            <a:r>
              <a:rPr b="0" lang="en-US" sz="3190" strike="noStrike" u="none">
                <a:solidFill>
                  <a:srgbClr val="3d36a8"/>
                </a:solidFill>
                <a:uFillTx/>
                <a:latin typeface="Muli"/>
                <a:ea typeface="Muli"/>
              </a:rPr>
              <a:t> </a:t>
            </a:r>
            <a:r>
              <a:rPr b="0" lang="en-US" sz="3190" strike="noStrike" u="none">
                <a:solidFill>
                  <a:srgbClr val="3d36a8"/>
                </a:solidFill>
                <a:uFillTx/>
                <a:latin typeface="Muli"/>
                <a:ea typeface="Muli"/>
              </a:rPr>
              <a:t>1. </a:t>
            </a:r>
            <a:r>
              <a:rPr b="1" lang="en-US" sz="3190" strike="noStrike" u="none">
                <a:solidFill>
                  <a:srgbClr val="3d36a8"/>
                </a:solidFill>
                <a:uFillTx/>
                <a:latin typeface="Muli Bold"/>
                <a:ea typeface="Muli Bold"/>
              </a:rPr>
              <a:t>User Registration</a:t>
            </a:r>
            <a:r>
              <a:rPr b="0" lang="en-US" sz="3190" strike="noStrike" u="none">
                <a:solidFill>
                  <a:srgbClr val="3d36a8"/>
                </a:solidFill>
                <a:uFillTx/>
                <a:latin typeface="Muli"/>
                <a:ea typeface="Muli"/>
              </a:rPr>
              <a:t>: Secure registration and login. </a:t>
            </a:r>
            <a:endParaRPr b="0" lang="en-US" sz="3190" strike="noStrike" u="none">
              <a:solidFill>
                <a:srgbClr val="000000"/>
              </a:solidFill>
              <a:uFillTx/>
              <a:latin typeface="Arial"/>
            </a:endParaRPr>
          </a:p>
          <a:p>
            <a:pPr defTabSz="914400">
              <a:lnSpc>
                <a:spcPts val="4459"/>
              </a:lnSpc>
            </a:pPr>
            <a:r>
              <a:rPr b="0" lang="en-US" sz="3190" strike="noStrike" u="none">
                <a:solidFill>
                  <a:srgbClr val="3d36a8"/>
                </a:solidFill>
                <a:uFillTx/>
                <a:latin typeface="Muli"/>
                <a:ea typeface="Muli"/>
              </a:rPr>
              <a:t>2. </a:t>
            </a:r>
            <a:r>
              <a:rPr b="1" lang="en-US" sz="3190" strike="noStrike" u="none">
                <a:solidFill>
                  <a:srgbClr val="3d36a8"/>
                </a:solidFill>
                <a:uFillTx/>
                <a:latin typeface="Muli Bold"/>
                <a:ea typeface="Muli Bold"/>
              </a:rPr>
              <a:t>Product Management:</a:t>
            </a:r>
            <a:r>
              <a:rPr b="0" lang="en-US" sz="3190" strike="noStrike" u="none">
                <a:solidFill>
                  <a:srgbClr val="3d36a8"/>
                </a:solidFill>
                <a:uFillTx/>
                <a:latin typeface="Muli"/>
                <a:ea typeface="Muli"/>
              </a:rPr>
              <a:t> Add, edit, and delete product listings. </a:t>
            </a:r>
            <a:endParaRPr b="0" lang="en-US" sz="3190" strike="noStrike" u="none">
              <a:solidFill>
                <a:srgbClr val="000000"/>
              </a:solidFill>
              <a:uFillTx/>
              <a:latin typeface="Arial"/>
            </a:endParaRPr>
          </a:p>
          <a:p>
            <a:pPr defTabSz="914400">
              <a:lnSpc>
                <a:spcPts val="4459"/>
              </a:lnSpc>
            </a:pPr>
            <a:r>
              <a:rPr b="0" lang="en-US" sz="3190" strike="noStrike" u="none">
                <a:solidFill>
                  <a:srgbClr val="3d36a8"/>
                </a:solidFill>
                <a:uFillTx/>
                <a:latin typeface="Muli"/>
                <a:ea typeface="Muli"/>
              </a:rPr>
              <a:t>3. </a:t>
            </a:r>
            <a:r>
              <a:rPr b="1" lang="en-US" sz="3190" strike="noStrike" u="none">
                <a:solidFill>
                  <a:srgbClr val="3d36a8"/>
                </a:solidFill>
                <a:uFillTx/>
                <a:latin typeface="Muli Bold"/>
                <a:ea typeface="Muli Bold"/>
              </a:rPr>
              <a:t>Shopping Cart:</a:t>
            </a:r>
            <a:r>
              <a:rPr b="0" lang="en-US" sz="3190" strike="noStrike" u="none">
                <a:solidFill>
                  <a:srgbClr val="3d36a8"/>
                </a:solidFill>
                <a:uFillTx/>
                <a:latin typeface="Muli"/>
                <a:ea typeface="Muli"/>
              </a:rPr>
              <a:t> Add items and complete purchases with multiple payment options. </a:t>
            </a:r>
            <a:endParaRPr b="0" lang="en-US" sz="3190" strike="noStrike" u="none">
              <a:solidFill>
                <a:srgbClr val="000000"/>
              </a:solidFill>
              <a:uFillTx/>
              <a:latin typeface="Arial"/>
            </a:endParaRPr>
          </a:p>
          <a:p>
            <a:pPr defTabSz="914400">
              <a:lnSpc>
                <a:spcPts val="4459"/>
              </a:lnSpc>
            </a:pPr>
            <a:r>
              <a:rPr b="0" lang="en-US" sz="3190" strike="noStrike" u="none">
                <a:solidFill>
                  <a:srgbClr val="3d36a8"/>
                </a:solidFill>
                <a:uFillTx/>
                <a:latin typeface="Muli"/>
                <a:ea typeface="Muli"/>
              </a:rPr>
              <a:t>4. </a:t>
            </a:r>
            <a:r>
              <a:rPr b="1" lang="en-US" sz="3190" strike="noStrike" u="none">
                <a:solidFill>
                  <a:srgbClr val="3d36a8"/>
                </a:solidFill>
                <a:uFillTx/>
                <a:latin typeface="Muli Bold"/>
                <a:ea typeface="Muli Bold"/>
              </a:rPr>
              <a:t>Order Management: </a:t>
            </a:r>
            <a:r>
              <a:rPr b="0" lang="en-US" sz="3190" strike="noStrike" u="none">
                <a:solidFill>
                  <a:srgbClr val="3d36a8"/>
                </a:solidFill>
                <a:uFillTx/>
                <a:latin typeface="Muli"/>
                <a:ea typeface="Muli"/>
              </a:rPr>
              <a:t>Track orders and manage sales. </a:t>
            </a:r>
            <a:endParaRPr b="0" lang="en-US" sz="3190" strike="noStrike" u="none">
              <a:solidFill>
                <a:srgbClr val="000000"/>
              </a:solidFill>
              <a:uFillTx/>
              <a:latin typeface="Arial"/>
            </a:endParaRPr>
          </a:p>
          <a:p>
            <a:pPr defTabSz="914400">
              <a:lnSpc>
                <a:spcPts val="4459"/>
              </a:lnSpc>
            </a:pPr>
            <a:r>
              <a:rPr b="0" lang="en-US" sz="3190" strike="noStrike" u="none">
                <a:solidFill>
                  <a:srgbClr val="3d36a8"/>
                </a:solidFill>
                <a:uFillTx/>
                <a:latin typeface="Muli"/>
                <a:ea typeface="Muli"/>
              </a:rPr>
              <a:t>5. </a:t>
            </a:r>
            <a:r>
              <a:rPr b="1" lang="en-US" sz="3190" strike="noStrike" u="none">
                <a:solidFill>
                  <a:srgbClr val="3d36a8"/>
                </a:solidFill>
                <a:uFillTx/>
                <a:latin typeface="Muli Bold"/>
                <a:ea typeface="Muli Bold"/>
              </a:rPr>
              <a:t>Customer Support:</a:t>
            </a:r>
            <a:r>
              <a:rPr b="0" lang="en-US" sz="3190" strike="noStrike" u="none">
                <a:solidFill>
                  <a:srgbClr val="3d36a8"/>
                </a:solidFill>
                <a:uFillTx/>
                <a:latin typeface="Muli"/>
                <a:ea typeface="Muli"/>
              </a:rPr>
              <a:t> Helpdesk and live chat assistance. </a:t>
            </a:r>
            <a:endParaRPr b="0" lang="en-US" sz="3190" strike="noStrike" u="none">
              <a:solidFill>
                <a:srgbClr val="000000"/>
              </a:solidFill>
              <a:uFillTx/>
              <a:latin typeface="Arial"/>
            </a:endParaRPr>
          </a:p>
          <a:p>
            <a:pPr defTabSz="914400">
              <a:lnSpc>
                <a:spcPts val="4459"/>
              </a:lnSpc>
            </a:pPr>
            <a:r>
              <a:rPr b="0" lang="en-US" sz="3190" strike="noStrike" u="none">
                <a:solidFill>
                  <a:srgbClr val="3d36a8"/>
                </a:solidFill>
                <a:uFillTx/>
                <a:latin typeface="Muli"/>
                <a:ea typeface="Muli"/>
              </a:rPr>
              <a:t>6. </a:t>
            </a:r>
            <a:r>
              <a:rPr b="1" lang="en-US" sz="3190" strike="noStrike" u="none">
                <a:solidFill>
                  <a:srgbClr val="3d36a8"/>
                </a:solidFill>
                <a:uFillTx/>
                <a:latin typeface="Muli Bold"/>
                <a:ea typeface="Muli Bold"/>
              </a:rPr>
              <a:t>Reviews</a:t>
            </a:r>
            <a:r>
              <a:rPr b="0" lang="en-US" sz="3190" strike="noStrike" u="none">
                <a:solidFill>
                  <a:srgbClr val="3d36a8"/>
                </a:solidFill>
                <a:uFillTx/>
                <a:latin typeface="Muli"/>
                <a:ea typeface="Muli"/>
              </a:rPr>
              <a:t>: User reviews with moderation. </a:t>
            </a:r>
            <a:endParaRPr b="0" lang="en-US" sz="3190" strike="noStrike" u="none">
              <a:solidFill>
                <a:srgbClr val="000000"/>
              </a:solidFill>
              <a:uFillTx/>
              <a:latin typeface="Arial"/>
            </a:endParaRPr>
          </a:p>
          <a:p>
            <a:pPr defTabSz="914400">
              <a:lnSpc>
                <a:spcPts val="4459"/>
              </a:lnSpc>
            </a:pPr>
            <a:r>
              <a:rPr b="0" lang="en-US" sz="3190" strike="noStrike" u="none">
                <a:solidFill>
                  <a:srgbClr val="3d36a8"/>
                </a:solidFill>
                <a:uFillTx/>
                <a:latin typeface="Muli"/>
                <a:ea typeface="Muli"/>
              </a:rPr>
              <a:t>7. </a:t>
            </a:r>
            <a:r>
              <a:rPr b="1" lang="en-US" sz="3190" strike="noStrike" u="none">
                <a:solidFill>
                  <a:srgbClr val="3d36a8"/>
                </a:solidFill>
                <a:uFillTx/>
                <a:latin typeface="Muli Bold"/>
                <a:ea typeface="Muli Bold"/>
              </a:rPr>
              <a:t>Logistics Integration:</a:t>
            </a:r>
            <a:r>
              <a:rPr b="0" lang="en-US" sz="3190" strike="noStrike" u="none">
                <a:solidFill>
                  <a:srgbClr val="3d36a8"/>
                </a:solidFill>
                <a:uFillTx/>
                <a:latin typeface="Muli"/>
                <a:ea typeface="Muli"/>
              </a:rPr>
              <a:t> Delivery tracking.</a:t>
            </a:r>
            <a:endParaRPr b="0" lang="en-US" sz="319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Freeform 2"/>
          <p:cNvSpPr/>
          <p:nvPr/>
        </p:nvSpPr>
        <p:spPr>
          <a:xfrm rot="20393400">
            <a:off x="-10219320" y="-3723840"/>
            <a:ext cx="29859120" cy="10803240"/>
          </a:xfrm>
          <a:custGeom>
            <a:avLst/>
            <a:gdLst>
              <a:gd name="textAreaLeft" fmla="*/ 0 w 29859120"/>
              <a:gd name="textAreaRight" fmla="*/ 29859480 w 29859120"/>
              <a:gd name="textAreaTop" fmla="*/ 0 h 10803240"/>
              <a:gd name="textAreaBottom" fmla="*/ 10803600 h 10803240"/>
            </a:gdLst>
            <a:ahLst/>
            <a:rect l="textAreaLeft" t="textAreaTop" r="textAreaRight" b="textAreaBottom"/>
            <a:pathLst>
              <a:path w="29859551" h="10803728">
                <a:moveTo>
                  <a:pt x="0" y="0"/>
                </a:moveTo>
                <a:lnTo>
                  <a:pt x="29859551" y="0"/>
                </a:lnTo>
                <a:lnTo>
                  <a:pt x="29859551" y="10803728"/>
                </a:lnTo>
                <a:lnTo>
                  <a:pt x="0" y="10803728"/>
                </a:lnTo>
                <a:lnTo>
                  <a:pt x="0" y="0"/>
                </a:lnTo>
                <a:close/>
              </a:path>
            </a:pathLst>
          </a:custGeom>
          <a:blipFill rotWithShape="0">
            <a:blip r:embed="rId1">
              <a:extLst>
                <a:ext uri="{96DAC541-7B7A-43D3-8B79-37D633B846F1}">
                  <asvg:svgBlip xmlns:asvg="http://schemas.microsoft.com/office/drawing/2016/SVG/main" r:embed="rId2"/>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21" name="Freeform 3"/>
          <p:cNvSpPr/>
          <p:nvPr/>
        </p:nvSpPr>
        <p:spPr>
          <a:xfrm rot="21175800">
            <a:off x="7616880" y="6805800"/>
            <a:ext cx="21928680" cy="7934040"/>
          </a:xfrm>
          <a:custGeom>
            <a:avLst/>
            <a:gdLst>
              <a:gd name="textAreaLeft" fmla="*/ 0 w 21928680"/>
              <a:gd name="textAreaRight" fmla="*/ 21929040 w 21928680"/>
              <a:gd name="textAreaTop" fmla="*/ 0 h 7934040"/>
              <a:gd name="textAreaBottom" fmla="*/ 7934400 h 7934040"/>
            </a:gdLst>
            <a:ahLst/>
            <a:rect l="textAreaLeft" t="textAreaTop" r="textAreaRight" b="textAreaBottom"/>
            <a:pathLst>
              <a:path w="21929002" h="7934312">
                <a:moveTo>
                  <a:pt x="0" y="0"/>
                </a:moveTo>
                <a:lnTo>
                  <a:pt x="21929002" y="0"/>
                </a:lnTo>
                <a:lnTo>
                  <a:pt x="21929002" y="7934312"/>
                </a:lnTo>
                <a:lnTo>
                  <a:pt x="0" y="7934312"/>
                </a:lnTo>
                <a:lnTo>
                  <a:pt x="0" y="0"/>
                </a:lnTo>
                <a:close/>
              </a:path>
            </a:pathLst>
          </a:custGeom>
          <a:blipFill rotWithShape="0">
            <a:blip r:embed="rId3">
              <a:extLst>
                <a:ext uri="{96DAC541-7B7A-43D3-8B79-37D633B846F1}">
                  <asvg:svgBlip xmlns:asvg="http://schemas.microsoft.com/office/drawing/2016/SVG/main" r:embed="rId4"/>
                </a:ext>
              </a:extLst>
              <a:alphaModFix amt="38000"/>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22" name="Freeform 4"/>
          <p:cNvSpPr/>
          <p:nvPr/>
        </p:nvSpPr>
        <p:spPr>
          <a:xfrm>
            <a:off x="8118720" y="1648080"/>
            <a:ext cx="7205040" cy="2485800"/>
          </a:xfrm>
          <a:custGeom>
            <a:avLst/>
            <a:gdLst>
              <a:gd name="textAreaLeft" fmla="*/ 0 w 7205040"/>
              <a:gd name="textAreaRight" fmla="*/ 7205400 w 7205040"/>
              <a:gd name="textAreaTop" fmla="*/ 0 h 2485800"/>
              <a:gd name="textAreaBottom" fmla="*/ 2486160 h 2485800"/>
            </a:gdLst>
            <a:ahLst/>
            <a:rect l="textAreaLeft" t="textAreaTop" r="textAreaRight" b="textAreaBottom"/>
            <a:pathLst>
              <a:path w="7205221" h="2486315">
                <a:moveTo>
                  <a:pt x="0" y="0"/>
                </a:moveTo>
                <a:lnTo>
                  <a:pt x="7205221" y="0"/>
                </a:lnTo>
                <a:lnTo>
                  <a:pt x="7205221" y="2486315"/>
                </a:lnTo>
                <a:lnTo>
                  <a:pt x="0" y="2486315"/>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23" name="TextBox 5"/>
          <p:cNvSpPr/>
          <p:nvPr/>
        </p:nvSpPr>
        <p:spPr>
          <a:xfrm>
            <a:off x="6398640" y="2209320"/>
            <a:ext cx="10588680" cy="577080"/>
          </a:xfrm>
          <a:prstGeom prst="rect">
            <a:avLst/>
          </a:prstGeom>
          <a:noFill/>
          <a:ln w="0">
            <a:noFill/>
          </a:ln>
        </p:spPr>
        <p:style>
          <a:lnRef idx="0"/>
          <a:fillRef idx="0"/>
          <a:effectRef idx="0"/>
          <a:fontRef idx="minor"/>
        </p:style>
        <p:txBody>
          <a:bodyPr lIns="0" rIns="0" tIns="0" bIns="0" anchor="t">
            <a:spAutoFit/>
          </a:bodyPr>
          <a:p>
            <a:pPr algn="ctr" defTabSz="914400">
              <a:lnSpc>
                <a:spcPts val="4541"/>
              </a:lnSpc>
            </a:pPr>
            <a:r>
              <a:rPr b="1" lang="en-US" sz="4540" strike="noStrike" u="none">
                <a:solidFill>
                  <a:srgbClr val="3d36a8"/>
                </a:solidFill>
                <a:uFillTx/>
                <a:latin typeface="Agrandir Wide Heavy"/>
                <a:ea typeface="Agrandir Wide Heavy"/>
              </a:rPr>
              <a:t>NON FUNCTIONAL REQUIREMENTS </a:t>
            </a:r>
            <a:endParaRPr b="0" lang="en-US" sz="4540" strike="noStrike" u="none">
              <a:solidFill>
                <a:srgbClr val="000000"/>
              </a:solidFill>
              <a:uFillTx/>
              <a:latin typeface="Arial"/>
            </a:endParaRPr>
          </a:p>
        </p:txBody>
      </p:sp>
      <p:sp>
        <p:nvSpPr>
          <p:cNvPr id="124" name="TextBox 6"/>
          <p:cNvSpPr/>
          <p:nvPr/>
        </p:nvSpPr>
        <p:spPr>
          <a:xfrm>
            <a:off x="2370960" y="4077000"/>
            <a:ext cx="15571080" cy="5096160"/>
          </a:xfrm>
          <a:prstGeom prst="rect">
            <a:avLst/>
          </a:prstGeom>
          <a:noFill/>
          <a:ln w="0">
            <a:noFill/>
          </a:ln>
        </p:spPr>
        <p:style>
          <a:lnRef idx="0"/>
          <a:fillRef idx="0"/>
          <a:effectRef idx="0"/>
          <a:fontRef idx="minor"/>
        </p:style>
        <p:txBody>
          <a:bodyPr lIns="0" rIns="0" tIns="0" bIns="0" anchor="t">
            <a:spAutoFit/>
          </a:bodyPr>
          <a:p>
            <a:pPr defTabSz="914400">
              <a:lnSpc>
                <a:spcPts val="4459"/>
              </a:lnSpc>
            </a:pPr>
            <a:r>
              <a:rPr b="0" lang="en-US" sz="3190" strike="noStrike" u="none">
                <a:solidFill>
                  <a:srgbClr val="3d36a8"/>
                </a:solidFill>
                <a:uFillTx/>
                <a:latin typeface="Muli"/>
                <a:ea typeface="Muli"/>
              </a:rPr>
              <a:t> </a:t>
            </a:r>
            <a:endParaRPr b="0" lang="en-US" sz="3190" strike="noStrike" u="none">
              <a:solidFill>
                <a:srgbClr val="000000"/>
              </a:solidFill>
              <a:uFillTx/>
              <a:latin typeface="Arial"/>
            </a:endParaRPr>
          </a:p>
          <a:p>
            <a:pPr defTabSz="914400">
              <a:lnSpc>
                <a:spcPts val="4459"/>
              </a:lnSpc>
            </a:pPr>
            <a:r>
              <a:rPr b="0" lang="en-US" sz="3190" strike="noStrike" u="none">
                <a:solidFill>
                  <a:srgbClr val="3d36a8"/>
                </a:solidFill>
                <a:uFillTx/>
                <a:latin typeface="Muli"/>
                <a:ea typeface="Muli"/>
              </a:rPr>
              <a:t>1. </a:t>
            </a:r>
            <a:r>
              <a:rPr b="1" lang="en-US" sz="3190" strike="noStrike" u="none">
                <a:solidFill>
                  <a:srgbClr val="3d36a8"/>
                </a:solidFill>
                <a:uFillTx/>
                <a:latin typeface="Muli Bold"/>
                <a:ea typeface="Muli Bold"/>
              </a:rPr>
              <a:t>Performance</a:t>
            </a:r>
            <a:r>
              <a:rPr b="0" lang="en-US" sz="3190" strike="noStrike" u="none">
                <a:solidFill>
                  <a:srgbClr val="3d36a8"/>
                </a:solidFill>
                <a:uFillTx/>
                <a:latin typeface="Muli"/>
                <a:ea typeface="Muli"/>
              </a:rPr>
              <a:t>: Load within</a:t>
            </a:r>
            <a:endParaRPr b="0" lang="en-US" sz="3190" strike="noStrike" u="none">
              <a:solidFill>
                <a:srgbClr val="000000"/>
              </a:solidFill>
              <a:uFillTx/>
              <a:latin typeface="Arial"/>
            </a:endParaRPr>
          </a:p>
          <a:p>
            <a:pPr defTabSz="914400">
              <a:lnSpc>
                <a:spcPts val="4459"/>
              </a:lnSpc>
            </a:pPr>
            <a:r>
              <a:rPr b="0" lang="en-US" sz="3190" strike="noStrike" u="none">
                <a:solidFill>
                  <a:srgbClr val="3d36a8"/>
                </a:solidFill>
                <a:uFillTx/>
                <a:latin typeface="Muli"/>
                <a:ea typeface="Muli"/>
              </a:rPr>
              <a:t>3 </a:t>
            </a:r>
            <a:r>
              <a:rPr b="1" lang="en-US" sz="3190" strike="noStrike" u="none">
                <a:solidFill>
                  <a:srgbClr val="3d36a8"/>
                </a:solidFill>
                <a:uFillTx/>
                <a:latin typeface="Muli Bold"/>
                <a:ea typeface="Muli Bold"/>
              </a:rPr>
              <a:t>seconds:</a:t>
            </a:r>
            <a:r>
              <a:rPr b="0" lang="en-US" sz="3190" strike="noStrike" u="none">
                <a:solidFill>
                  <a:srgbClr val="3d36a8"/>
                </a:solidFill>
                <a:uFillTx/>
                <a:latin typeface="Muli"/>
                <a:ea typeface="Muli"/>
              </a:rPr>
              <a:t> handle 10,000 concurrent users. </a:t>
            </a:r>
            <a:endParaRPr b="0" lang="en-US" sz="3190" strike="noStrike" u="none">
              <a:solidFill>
                <a:srgbClr val="000000"/>
              </a:solidFill>
              <a:uFillTx/>
              <a:latin typeface="Arial"/>
            </a:endParaRPr>
          </a:p>
          <a:p>
            <a:pPr defTabSz="914400">
              <a:lnSpc>
                <a:spcPts val="4459"/>
              </a:lnSpc>
            </a:pPr>
            <a:r>
              <a:rPr b="0" lang="en-US" sz="3190" strike="noStrike" u="none">
                <a:solidFill>
                  <a:srgbClr val="3d36a8"/>
                </a:solidFill>
                <a:uFillTx/>
                <a:latin typeface="Muli"/>
                <a:ea typeface="Muli"/>
              </a:rPr>
              <a:t>2. </a:t>
            </a:r>
            <a:r>
              <a:rPr b="1" lang="en-US" sz="3190" strike="noStrike" u="none">
                <a:solidFill>
                  <a:srgbClr val="3d36a8"/>
                </a:solidFill>
                <a:uFillTx/>
                <a:latin typeface="Muli Bold"/>
                <a:ea typeface="Muli Bold"/>
              </a:rPr>
              <a:t>Scalability:</a:t>
            </a:r>
            <a:r>
              <a:rPr b="0" lang="en-US" sz="3190" strike="noStrike" u="none">
                <a:solidFill>
                  <a:srgbClr val="3d36a8"/>
                </a:solidFill>
                <a:uFillTx/>
                <a:latin typeface="Muli"/>
                <a:ea typeface="Muli"/>
              </a:rPr>
              <a:t> Support horizontal scaling. </a:t>
            </a:r>
            <a:endParaRPr b="0" lang="en-US" sz="3190" strike="noStrike" u="none">
              <a:solidFill>
                <a:srgbClr val="000000"/>
              </a:solidFill>
              <a:uFillTx/>
              <a:latin typeface="Arial"/>
            </a:endParaRPr>
          </a:p>
          <a:p>
            <a:pPr defTabSz="914400">
              <a:lnSpc>
                <a:spcPts val="4459"/>
              </a:lnSpc>
            </a:pPr>
            <a:r>
              <a:rPr b="0" lang="en-US" sz="3190" strike="noStrike" u="none">
                <a:solidFill>
                  <a:srgbClr val="3d36a8"/>
                </a:solidFill>
                <a:uFillTx/>
                <a:latin typeface="Muli"/>
                <a:ea typeface="Muli"/>
              </a:rPr>
              <a:t>3. </a:t>
            </a:r>
            <a:r>
              <a:rPr b="1" lang="en-US" sz="3190" strike="noStrike" u="none">
                <a:solidFill>
                  <a:srgbClr val="3d36a8"/>
                </a:solidFill>
                <a:uFillTx/>
                <a:latin typeface="Muli Bold"/>
                <a:ea typeface="Muli Bold"/>
              </a:rPr>
              <a:t>Security:</a:t>
            </a:r>
            <a:r>
              <a:rPr b="0" lang="en-US" sz="3190" strike="noStrike" u="none">
                <a:solidFill>
                  <a:srgbClr val="3d36a8"/>
                </a:solidFill>
                <a:uFillTx/>
                <a:latin typeface="Muli"/>
                <a:ea typeface="Muli"/>
              </a:rPr>
              <a:t> Data encryption and privacy compliance. </a:t>
            </a:r>
            <a:endParaRPr b="0" lang="en-US" sz="3190" strike="noStrike" u="none">
              <a:solidFill>
                <a:srgbClr val="000000"/>
              </a:solidFill>
              <a:uFillTx/>
              <a:latin typeface="Arial"/>
            </a:endParaRPr>
          </a:p>
          <a:p>
            <a:pPr defTabSz="914400">
              <a:lnSpc>
                <a:spcPts val="4459"/>
              </a:lnSpc>
            </a:pPr>
            <a:r>
              <a:rPr b="0" lang="en-US" sz="3190" strike="noStrike" u="none">
                <a:solidFill>
                  <a:srgbClr val="3d36a8"/>
                </a:solidFill>
                <a:uFillTx/>
                <a:latin typeface="Muli"/>
                <a:ea typeface="Muli"/>
              </a:rPr>
              <a:t>4. </a:t>
            </a:r>
            <a:r>
              <a:rPr b="1" lang="en-US" sz="3190" strike="noStrike" u="none">
                <a:solidFill>
                  <a:srgbClr val="3d36a8"/>
                </a:solidFill>
                <a:uFillTx/>
                <a:latin typeface="Muli Bold"/>
                <a:ea typeface="Muli Bold"/>
              </a:rPr>
              <a:t>Usability:</a:t>
            </a:r>
            <a:r>
              <a:rPr b="0" lang="en-US" sz="3190" strike="noStrike" u="none">
                <a:solidFill>
                  <a:srgbClr val="3d36a8"/>
                </a:solidFill>
                <a:uFillTx/>
                <a:latin typeface="Muli"/>
                <a:ea typeface="Muli"/>
              </a:rPr>
              <a:t> Intuitive user interface. </a:t>
            </a:r>
            <a:endParaRPr b="0" lang="en-US" sz="3190" strike="noStrike" u="none">
              <a:solidFill>
                <a:srgbClr val="000000"/>
              </a:solidFill>
              <a:uFillTx/>
              <a:latin typeface="Arial"/>
            </a:endParaRPr>
          </a:p>
          <a:p>
            <a:pPr defTabSz="914400">
              <a:lnSpc>
                <a:spcPts val="4459"/>
              </a:lnSpc>
            </a:pPr>
            <a:r>
              <a:rPr b="0" lang="en-US" sz="3190" strike="noStrike" u="none">
                <a:solidFill>
                  <a:srgbClr val="3d36a8"/>
                </a:solidFill>
                <a:uFillTx/>
                <a:latin typeface="Muli"/>
                <a:ea typeface="Muli"/>
              </a:rPr>
              <a:t>5.</a:t>
            </a:r>
            <a:r>
              <a:rPr b="1" lang="en-US" sz="3190" strike="noStrike" u="none">
                <a:solidFill>
                  <a:srgbClr val="3d36a8"/>
                </a:solidFill>
                <a:uFillTx/>
                <a:latin typeface="Muli Bold"/>
                <a:ea typeface="Muli Bold"/>
              </a:rPr>
              <a:t> Availability:</a:t>
            </a:r>
            <a:r>
              <a:rPr b="0" lang="en-US" sz="3190" strike="noStrike" u="none">
                <a:solidFill>
                  <a:srgbClr val="3d36a8"/>
                </a:solidFill>
                <a:uFillTx/>
                <a:latin typeface="Muli"/>
                <a:ea typeface="Muli"/>
              </a:rPr>
              <a:t> 99.9% uptime. </a:t>
            </a:r>
            <a:endParaRPr b="0" lang="en-US" sz="3190" strike="noStrike" u="none">
              <a:solidFill>
                <a:srgbClr val="000000"/>
              </a:solidFill>
              <a:uFillTx/>
              <a:latin typeface="Arial"/>
            </a:endParaRPr>
          </a:p>
          <a:p>
            <a:pPr defTabSz="914400">
              <a:lnSpc>
                <a:spcPts val="4459"/>
              </a:lnSpc>
            </a:pPr>
            <a:r>
              <a:rPr b="0" lang="en-US" sz="3190" strike="noStrike" u="none">
                <a:solidFill>
                  <a:srgbClr val="3d36a8"/>
                </a:solidFill>
                <a:uFillTx/>
                <a:latin typeface="Muli"/>
                <a:ea typeface="Muli"/>
              </a:rPr>
              <a:t>6.</a:t>
            </a:r>
            <a:r>
              <a:rPr b="1" lang="en-US" sz="3190" strike="noStrike" u="none">
                <a:solidFill>
                  <a:srgbClr val="3d36a8"/>
                </a:solidFill>
                <a:uFillTx/>
                <a:latin typeface="Muli Bold"/>
                <a:ea typeface="Muli Bold"/>
              </a:rPr>
              <a:t> Maintainability: </a:t>
            </a:r>
            <a:r>
              <a:rPr b="0" lang="en-US" sz="3190" strike="noStrike" u="none">
                <a:solidFill>
                  <a:srgbClr val="3d36a8"/>
                </a:solidFill>
                <a:uFillTx/>
                <a:latin typeface="Muli"/>
                <a:ea typeface="Muli"/>
              </a:rPr>
              <a:t>Modular code and documentation. </a:t>
            </a:r>
            <a:endParaRPr b="0" lang="en-US" sz="3190" strike="noStrike" u="none">
              <a:solidFill>
                <a:srgbClr val="000000"/>
              </a:solidFill>
              <a:uFillTx/>
              <a:latin typeface="Arial"/>
            </a:endParaRPr>
          </a:p>
          <a:p>
            <a:pPr defTabSz="914400">
              <a:lnSpc>
                <a:spcPts val="4459"/>
              </a:lnSpc>
            </a:pPr>
            <a:r>
              <a:rPr b="0" lang="en-US" sz="3190" strike="noStrike" u="none">
                <a:solidFill>
                  <a:srgbClr val="3d36a8"/>
                </a:solidFill>
                <a:uFillTx/>
                <a:latin typeface="Muli"/>
                <a:ea typeface="Muli"/>
              </a:rPr>
              <a:t>7.</a:t>
            </a:r>
            <a:r>
              <a:rPr b="1" lang="en-US" sz="3190" strike="noStrike" u="none">
                <a:solidFill>
                  <a:srgbClr val="3d36a8"/>
                </a:solidFill>
                <a:uFillTx/>
                <a:latin typeface="Muli Bold"/>
                <a:ea typeface="Muli Bold"/>
              </a:rPr>
              <a:t> Compatibility:</a:t>
            </a:r>
            <a:r>
              <a:rPr b="0" lang="en-US" sz="3190" strike="noStrike" u="none">
                <a:solidFill>
                  <a:srgbClr val="3d36a8"/>
                </a:solidFill>
                <a:uFillTx/>
                <a:latin typeface="Muli"/>
                <a:ea typeface="Muli"/>
              </a:rPr>
              <a:t> Accessible on all devices and browsers.</a:t>
            </a:r>
            <a:endParaRPr b="0" lang="en-US" sz="319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TotalTime>
  <Application>LibreOffice/24.8.3.2$Windows_X86_64 LibreOffice_project/48a6bac9e7e268aeb4c3483fcf825c94556d9f92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DAGYq-7Aw48</dc:identifier>
  <dc:language>en-US</dc:language>
  <cp:lastModifiedBy/>
  <dcterms:modified xsi:type="dcterms:W3CDTF">2024-12-08T12:49:06Z</dcterms:modified>
  <cp:revision>2</cp:revision>
  <dc:subject/>
  <dc:title>Purple 3d Futuristic Group Project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